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8"/>
  </p:notesMasterIdLst>
  <p:sldIdLst>
    <p:sldId id="256" r:id="rId2"/>
    <p:sldId id="289" r:id="rId3"/>
    <p:sldId id="336" r:id="rId4"/>
    <p:sldId id="347" r:id="rId5"/>
    <p:sldId id="337" r:id="rId6"/>
    <p:sldId id="348" r:id="rId7"/>
    <p:sldId id="258" r:id="rId8"/>
    <p:sldId id="278" r:id="rId9"/>
    <p:sldId id="281" r:id="rId10"/>
    <p:sldId id="280" r:id="rId11"/>
    <p:sldId id="282" r:id="rId12"/>
    <p:sldId id="283" r:id="rId13"/>
    <p:sldId id="286" r:id="rId14"/>
    <p:sldId id="284" r:id="rId15"/>
    <p:sldId id="285" r:id="rId16"/>
    <p:sldId id="262" r:id="rId17"/>
    <p:sldId id="260" r:id="rId18"/>
    <p:sldId id="277" r:id="rId19"/>
    <p:sldId id="270" r:id="rId20"/>
    <p:sldId id="331" r:id="rId21"/>
    <p:sldId id="271" r:id="rId22"/>
    <p:sldId id="338" r:id="rId23"/>
    <p:sldId id="339" r:id="rId24"/>
    <p:sldId id="340" r:id="rId25"/>
    <p:sldId id="341" r:id="rId26"/>
    <p:sldId id="354" r:id="rId27"/>
    <p:sldId id="342" r:id="rId28"/>
    <p:sldId id="332" r:id="rId29"/>
    <p:sldId id="343" r:id="rId30"/>
    <p:sldId id="349" r:id="rId31"/>
    <p:sldId id="344" r:id="rId32"/>
    <p:sldId id="345" r:id="rId33"/>
    <p:sldId id="346" r:id="rId34"/>
    <p:sldId id="356" r:id="rId35"/>
    <p:sldId id="357" r:id="rId36"/>
    <p:sldId id="334" r:id="rId37"/>
    <p:sldId id="355" r:id="rId38"/>
    <p:sldId id="304" r:id="rId39"/>
    <p:sldId id="263" r:id="rId40"/>
    <p:sldId id="264" r:id="rId41"/>
    <p:sldId id="305" r:id="rId42"/>
    <p:sldId id="306" r:id="rId43"/>
    <p:sldId id="308" r:id="rId44"/>
    <p:sldId id="314" r:id="rId45"/>
    <p:sldId id="309" r:id="rId46"/>
    <p:sldId id="323" r:id="rId47"/>
    <p:sldId id="312" r:id="rId48"/>
    <p:sldId id="310" r:id="rId49"/>
    <p:sldId id="311" r:id="rId50"/>
    <p:sldId id="324" r:id="rId51"/>
    <p:sldId id="315" r:id="rId52"/>
    <p:sldId id="322" r:id="rId53"/>
    <p:sldId id="316" r:id="rId54"/>
    <p:sldId id="266" r:id="rId55"/>
    <p:sldId id="350" r:id="rId56"/>
    <p:sldId id="288" r:id="rId57"/>
    <p:sldId id="287" r:id="rId58"/>
    <p:sldId id="293" r:id="rId59"/>
    <p:sldId id="317" r:id="rId60"/>
    <p:sldId id="290" r:id="rId61"/>
    <p:sldId id="318" r:id="rId62"/>
    <p:sldId id="291" r:id="rId63"/>
    <p:sldId id="319" r:id="rId64"/>
    <p:sldId id="292" r:id="rId65"/>
    <p:sldId id="320" r:id="rId66"/>
    <p:sldId id="294" r:id="rId67"/>
    <p:sldId id="328" r:id="rId68"/>
    <p:sldId id="327" r:id="rId69"/>
    <p:sldId id="268" r:id="rId70"/>
    <p:sldId id="351" r:id="rId71"/>
    <p:sldId id="352" r:id="rId72"/>
    <p:sldId id="296" r:id="rId73"/>
    <p:sldId id="353" r:id="rId74"/>
    <p:sldId id="273" r:id="rId75"/>
    <p:sldId id="358" r:id="rId76"/>
    <p:sldId id="360" r:id="rId77"/>
    <p:sldId id="361" r:id="rId78"/>
    <p:sldId id="362" r:id="rId79"/>
    <p:sldId id="359" r:id="rId80"/>
    <p:sldId id="363" r:id="rId81"/>
    <p:sldId id="365" r:id="rId82"/>
    <p:sldId id="368" r:id="rId83"/>
    <p:sldId id="367" r:id="rId84"/>
    <p:sldId id="371" r:id="rId85"/>
    <p:sldId id="373" r:id="rId86"/>
    <p:sldId id="374" r:id="rId8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B9282A-1DF6-45E3-B1CA-14636BCCB81D}">
          <p14:sldIdLst>
            <p14:sldId id="256"/>
            <p14:sldId id="289"/>
            <p14:sldId id="336"/>
            <p14:sldId id="347"/>
            <p14:sldId id="337"/>
            <p14:sldId id="348"/>
          </p14:sldIdLst>
        </p14:section>
        <p14:section name="1. Safety" id="{7DC9EC7A-8B4F-4C3E-A9C7-BD96752D308A}">
          <p14:sldIdLst>
            <p14:sldId id="258"/>
            <p14:sldId id="278"/>
            <p14:sldId id="281"/>
            <p14:sldId id="280"/>
            <p14:sldId id="282"/>
            <p14:sldId id="283"/>
            <p14:sldId id="286"/>
            <p14:sldId id="284"/>
            <p14:sldId id="285"/>
            <p14:sldId id="262"/>
          </p14:sldIdLst>
        </p14:section>
        <p14:section name="2. History" id="{C2B3AB70-6217-4977-9E37-3989998FAE89}">
          <p14:sldIdLst>
            <p14:sldId id="260"/>
            <p14:sldId id="277"/>
            <p14:sldId id="270"/>
            <p14:sldId id="331"/>
            <p14:sldId id="271"/>
            <p14:sldId id="338"/>
            <p14:sldId id="339"/>
            <p14:sldId id="340"/>
            <p14:sldId id="341"/>
            <p14:sldId id="354"/>
            <p14:sldId id="342"/>
            <p14:sldId id="332"/>
            <p14:sldId id="343"/>
            <p14:sldId id="349"/>
            <p14:sldId id="344"/>
            <p14:sldId id="345"/>
            <p14:sldId id="346"/>
            <p14:sldId id="356"/>
            <p14:sldId id="357"/>
            <p14:sldId id="334"/>
            <p14:sldId id="355"/>
            <p14:sldId id="304"/>
            <p14:sldId id="263"/>
          </p14:sldIdLst>
        </p14:section>
        <p14:section name="3. Programming" id="{4C79CC71-670B-4C26-BE16-617A131E8704}">
          <p14:sldIdLst>
            <p14:sldId id="264"/>
            <p14:sldId id="305"/>
            <p14:sldId id="306"/>
            <p14:sldId id="308"/>
            <p14:sldId id="314"/>
            <p14:sldId id="309"/>
            <p14:sldId id="323"/>
            <p14:sldId id="312"/>
            <p14:sldId id="310"/>
            <p14:sldId id="311"/>
            <p14:sldId id="324"/>
            <p14:sldId id="315"/>
            <p14:sldId id="322"/>
            <p14:sldId id="316"/>
            <p14:sldId id="266"/>
          </p14:sldIdLst>
        </p14:section>
        <p14:section name="4. IP" id="{0DA5B0F2-BC78-4089-AD84-DBC55973A317}">
          <p14:sldIdLst>
            <p14:sldId id="350"/>
            <p14:sldId id="288"/>
            <p14:sldId id="287"/>
            <p14:sldId id="293"/>
            <p14:sldId id="317"/>
            <p14:sldId id="290"/>
            <p14:sldId id="318"/>
            <p14:sldId id="291"/>
            <p14:sldId id="319"/>
            <p14:sldId id="292"/>
            <p14:sldId id="320"/>
            <p14:sldId id="294"/>
            <p14:sldId id="328"/>
            <p14:sldId id="327"/>
            <p14:sldId id="268"/>
            <p14:sldId id="351"/>
            <p14:sldId id="352"/>
          </p14:sldIdLst>
        </p14:section>
        <p14:section name="6. Careers" id="{0C3E5A62-D76D-4E0F-B3F3-31D5B5E4816B}">
          <p14:sldIdLst>
            <p14:sldId id="296"/>
            <p14:sldId id="353"/>
            <p14:sldId id="273"/>
            <p14:sldId id="358"/>
            <p14:sldId id="360"/>
            <p14:sldId id="361"/>
            <p14:sldId id="362"/>
            <p14:sldId id="359"/>
            <p14:sldId id="363"/>
            <p14:sldId id="365"/>
            <p14:sldId id="368"/>
            <p14:sldId id="367"/>
            <p14:sldId id="371"/>
            <p14:sldId id="373"/>
            <p14:sldId id="3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ACCA7-479A-46AD-B70F-49A8B905C2D2}" v="373" dt="2022-12-28T09:09:45.1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98" autoAdjust="0"/>
  </p:normalViewPr>
  <p:slideViewPr>
    <p:cSldViewPr snapToGrid="0">
      <p:cViewPr varScale="1">
        <p:scale>
          <a:sx n="122" d="100"/>
          <a:sy n="122" d="100"/>
        </p:scale>
        <p:origin x="108" y="756"/>
      </p:cViewPr>
      <p:guideLst/>
    </p:cSldViewPr>
  </p:slideViewPr>
  <p:notesTextViewPr>
    <p:cViewPr>
      <p:scale>
        <a:sx n="1" d="1"/>
        <a:sy n="1" d="1"/>
      </p:scale>
      <p:origin x="0" y="0"/>
    </p:cViewPr>
  </p:notesTextViewPr>
  <p:sorterViewPr>
    <p:cViewPr>
      <p:scale>
        <a:sx n="100" d="100"/>
        <a:sy n="100" d="100"/>
      </p:scale>
      <p:origin x="0" y="-36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llai, Abhishek" userId="f4f5b74b-48b5-419d-ab35-b76cd54d93e7" providerId="ADAL" clId="{8F20550D-CD99-4ED7-9833-7454EF251103}"/>
    <pc:docChg chg="custSel modSld">
      <pc:chgData name="Pillai, Abhishek" userId="f4f5b74b-48b5-419d-ab35-b76cd54d93e7" providerId="ADAL" clId="{8F20550D-CD99-4ED7-9833-7454EF251103}" dt="2022-04-18T21:51:05.425" v="1" actId="20577"/>
      <pc:docMkLst>
        <pc:docMk/>
      </pc:docMkLst>
      <pc:sldChg chg="modSp mod">
        <pc:chgData name="Pillai, Abhishek" userId="f4f5b74b-48b5-419d-ab35-b76cd54d93e7" providerId="ADAL" clId="{8F20550D-CD99-4ED7-9833-7454EF251103}" dt="2022-04-18T21:44:19.999" v="0" actId="33524"/>
        <pc:sldMkLst>
          <pc:docMk/>
          <pc:sldMk cId="3245880633" sldId="271"/>
        </pc:sldMkLst>
        <pc:spChg chg="mod">
          <ac:chgData name="Pillai, Abhishek" userId="f4f5b74b-48b5-419d-ab35-b76cd54d93e7" providerId="ADAL" clId="{8F20550D-CD99-4ED7-9833-7454EF251103}" dt="2022-04-18T21:44:19.999" v="0" actId="33524"/>
          <ac:spMkLst>
            <pc:docMk/>
            <pc:sldMk cId="3245880633" sldId="271"/>
            <ac:spMk id="3" creationId="{718A22D3-D8DD-47E3-A5B7-0DD9FCF7C81E}"/>
          </ac:spMkLst>
        </pc:spChg>
      </pc:sldChg>
      <pc:sldChg chg="modSp mod">
        <pc:chgData name="Pillai, Abhishek" userId="f4f5b74b-48b5-419d-ab35-b76cd54d93e7" providerId="ADAL" clId="{8F20550D-CD99-4ED7-9833-7454EF251103}" dt="2022-04-18T21:51:05.425" v="1" actId="20577"/>
        <pc:sldMkLst>
          <pc:docMk/>
          <pc:sldMk cId="1533275825" sldId="343"/>
        </pc:sldMkLst>
        <pc:spChg chg="mod">
          <ac:chgData name="Pillai, Abhishek" userId="f4f5b74b-48b5-419d-ab35-b76cd54d93e7" providerId="ADAL" clId="{8F20550D-CD99-4ED7-9833-7454EF251103}" dt="2022-04-18T21:51:05.425" v="1" actId="20577"/>
          <ac:spMkLst>
            <pc:docMk/>
            <pc:sldMk cId="1533275825" sldId="343"/>
            <ac:spMk id="3" creationId="{38680C40-7367-4FA8-BF57-D230DC974F4D}"/>
          </ac:spMkLst>
        </pc:spChg>
      </pc:sldChg>
    </pc:docChg>
  </pc:docChgLst>
  <pc:docChgLst>
    <pc:chgData name="Rowland, Mark" userId="3257edc4-6956-4e33-9c8e-27f8fc6fa997" providerId="ADAL" clId="{1EEACCA7-479A-46AD-B70F-49A8B905C2D2}"/>
    <pc:docChg chg="undo custSel addSld delSld modSld sldOrd modSection">
      <pc:chgData name="Rowland, Mark" userId="3257edc4-6956-4e33-9c8e-27f8fc6fa997" providerId="ADAL" clId="{1EEACCA7-479A-46AD-B70F-49A8B905C2D2}" dt="2022-12-28T09:13:09.407" v="6103" actId="1076"/>
      <pc:docMkLst>
        <pc:docMk/>
      </pc:docMkLst>
      <pc:sldChg chg="modSp mod">
        <pc:chgData name="Rowland, Mark" userId="3257edc4-6956-4e33-9c8e-27f8fc6fa997" providerId="ADAL" clId="{1EEACCA7-479A-46AD-B70F-49A8B905C2D2}" dt="2022-11-09T03:49:13.597" v="746" actId="20577"/>
        <pc:sldMkLst>
          <pc:docMk/>
          <pc:sldMk cId="2711660515" sldId="256"/>
        </pc:sldMkLst>
        <pc:spChg chg="mod">
          <ac:chgData name="Rowland, Mark" userId="3257edc4-6956-4e33-9c8e-27f8fc6fa997" providerId="ADAL" clId="{1EEACCA7-479A-46AD-B70F-49A8B905C2D2}" dt="2022-11-09T03:48:32.755" v="728" actId="1076"/>
          <ac:spMkLst>
            <pc:docMk/>
            <pc:sldMk cId="2711660515" sldId="256"/>
            <ac:spMk id="2" creationId="{E00AFE11-57FB-40BB-A2FB-936873401553}"/>
          </ac:spMkLst>
        </pc:spChg>
        <pc:spChg chg="mod">
          <ac:chgData name="Rowland, Mark" userId="3257edc4-6956-4e33-9c8e-27f8fc6fa997" providerId="ADAL" clId="{1EEACCA7-479A-46AD-B70F-49A8B905C2D2}" dt="2022-11-09T03:49:13.597" v="746" actId="20577"/>
          <ac:spMkLst>
            <pc:docMk/>
            <pc:sldMk cId="2711660515" sldId="256"/>
            <ac:spMk id="3" creationId="{B988FE7C-BA65-4816-AF09-E074DAA65F6A}"/>
          </ac:spMkLst>
        </pc:spChg>
      </pc:sldChg>
      <pc:sldChg chg="modSp mod">
        <pc:chgData name="Rowland, Mark" userId="3257edc4-6956-4e33-9c8e-27f8fc6fa997" providerId="ADAL" clId="{1EEACCA7-479A-46AD-B70F-49A8B905C2D2}" dt="2022-11-09T03:25:05.568" v="725" actId="1076"/>
        <pc:sldMkLst>
          <pc:docMk/>
          <pc:sldMk cId="1596628268" sldId="258"/>
        </pc:sldMkLst>
        <pc:spChg chg="mod">
          <ac:chgData name="Rowland, Mark" userId="3257edc4-6956-4e33-9c8e-27f8fc6fa997" providerId="ADAL" clId="{1EEACCA7-479A-46AD-B70F-49A8B905C2D2}" dt="2022-11-09T03:25:02.113" v="724" actId="14100"/>
          <ac:spMkLst>
            <pc:docMk/>
            <pc:sldMk cId="1596628268" sldId="258"/>
            <ac:spMk id="2" creationId="{4CFC3AD8-F030-46D5-B94C-487A1D9AA259}"/>
          </ac:spMkLst>
        </pc:spChg>
        <pc:spChg chg="mod">
          <ac:chgData name="Rowland, Mark" userId="3257edc4-6956-4e33-9c8e-27f8fc6fa997" providerId="ADAL" clId="{1EEACCA7-479A-46AD-B70F-49A8B905C2D2}" dt="2022-11-09T03:25:05.568" v="725" actId="1076"/>
          <ac:spMkLst>
            <pc:docMk/>
            <pc:sldMk cId="1596628268" sldId="258"/>
            <ac:spMk id="3" creationId="{EC89B480-8B35-492F-BC18-0E12DDF63F13}"/>
          </ac:spMkLst>
        </pc:spChg>
      </pc:sldChg>
      <pc:sldChg chg="modSp mod modNotesTx">
        <pc:chgData name="Rowland, Mark" userId="3257edc4-6956-4e33-9c8e-27f8fc6fa997" providerId="ADAL" clId="{1EEACCA7-479A-46AD-B70F-49A8B905C2D2}" dt="2022-11-16T04:05:29.407" v="749" actId="1036"/>
        <pc:sldMkLst>
          <pc:docMk/>
          <pc:sldMk cId="394342021" sldId="280"/>
        </pc:sldMkLst>
        <pc:spChg chg="mod">
          <ac:chgData name="Rowland, Mark" userId="3257edc4-6956-4e33-9c8e-27f8fc6fa997" providerId="ADAL" clId="{1EEACCA7-479A-46AD-B70F-49A8B905C2D2}" dt="2022-10-10T03:51:10.323" v="44" actId="6549"/>
          <ac:spMkLst>
            <pc:docMk/>
            <pc:sldMk cId="394342021" sldId="280"/>
            <ac:spMk id="3" creationId="{09EEFF20-253E-0840-9248-4A66439054E5}"/>
          </ac:spMkLst>
        </pc:spChg>
        <pc:picChg chg="mod">
          <ac:chgData name="Rowland, Mark" userId="3257edc4-6956-4e33-9c8e-27f8fc6fa997" providerId="ADAL" clId="{1EEACCA7-479A-46AD-B70F-49A8B905C2D2}" dt="2022-11-16T04:05:29.407" v="749" actId="1036"/>
          <ac:picMkLst>
            <pc:docMk/>
            <pc:sldMk cId="394342021" sldId="280"/>
            <ac:picMk id="2050" creationId="{5892770B-97C8-3E45-9790-3CC6A90D161F}"/>
          </ac:picMkLst>
        </pc:picChg>
        <pc:picChg chg="mod">
          <ac:chgData name="Rowland, Mark" userId="3257edc4-6956-4e33-9c8e-27f8fc6fa997" providerId="ADAL" clId="{1EEACCA7-479A-46AD-B70F-49A8B905C2D2}" dt="2022-10-10T03:10:47.546" v="21" actId="1076"/>
          <ac:picMkLst>
            <pc:docMk/>
            <pc:sldMk cId="394342021" sldId="280"/>
            <ac:picMk id="2052" creationId="{F38A3DFC-9156-A748-8D32-322C737D0218}"/>
          </ac:picMkLst>
        </pc:picChg>
      </pc:sldChg>
      <pc:sldChg chg="modSp mod">
        <pc:chgData name="Rowland, Mark" userId="3257edc4-6956-4e33-9c8e-27f8fc6fa997" providerId="ADAL" clId="{1EEACCA7-479A-46AD-B70F-49A8B905C2D2}" dt="2022-11-16T04:06:30.008" v="752" actId="1035"/>
        <pc:sldMkLst>
          <pc:docMk/>
          <pc:sldMk cId="1590179945" sldId="284"/>
        </pc:sldMkLst>
        <pc:picChg chg="mod">
          <ac:chgData name="Rowland, Mark" userId="3257edc4-6956-4e33-9c8e-27f8fc6fa997" providerId="ADAL" clId="{1EEACCA7-479A-46AD-B70F-49A8B905C2D2}" dt="2022-11-16T04:06:30.008" v="752" actId="1035"/>
          <ac:picMkLst>
            <pc:docMk/>
            <pc:sldMk cId="1590179945" sldId="284"/>
            <ac:picMk id="5" creationId="{7B69EC93-5656-7242-A02B-FE33197396E8}"/>
          </ac:picMkLst>
        </pc:picChg>
      </pc:sldChg>
      <pc:sldChg chg="modSp mod">
        <pc:chgData name="Rowland, Mark" userId="3257edc4-6956-4e33-9c8e-27f8fc6fa997" providerId="ADAL" clId="{1EEACCA7-479A-46AD-B70F-49A8B905C2D2}" dt="2022-12-27T22:45:23.974" v="753" actId="404"/>
        <pc:sldMkLst>
          <pc:docMk/>
          <pc:sldMk cId="3857493215" sldId="287"/>
        </pc:sldMkLst>
        <pc:spChg chg="mod">
          <ac:chgData name="Rowland, Mark" userId="3257edc4-6956-4e33-9c8e-27f8fc6fa997" providerId="ADAL" clId="{1EEACCA7-479A-46AD-B70F-49A8B905C2D2}" dt="2022-12-27T22:45:23.974" v="753" actId="404"/>
          <ac:spMkLst>
            <pc:docMk/>
            <pc:sldMk cId="3857493215" sldId="287"/>
            <ac:spMk id="2" creationId="{07385049-9308-D94E-A3C4-ABC668F57AD9}"/>
          </ac:spMkLst>
        </pc:spChg>
      </pc:sldChg>
      <pc:sldChg chg="modSp mod">
        <pc:chgData name="Rowland, Mark" userId="3257edc4-6956-4e33-9c8e-27f8fc6fa997" providerId="ADAL" clId="{1EEACCA7-479A-46AD-B70F-49A8B905C2D2}" dt="2022-12-27T22:46:33.399" v="761" actId="14100"/>
        <pc:sldMkLst>
          <pc:docMk/>
          <pc:sldMk cId="100572782" sldId="290"/>
        </pc:sldMkLst>
        <pc:spChg chg="mod">
          <ac:chgData name="Rowland, Mark" userId="3257edc4-6956-4e33-9c8e-27f8fc6fa997" providerId="ADAL" clId="{1EEACCA7-479A-46AD-B70F-49A8B905C2D2}" dt="2022-12-27T22:46:17.001" v="758" actId="404"/>
          <ac:spMkLst>
            <pc:docMk/>
            <pc:sldMk cId="100572782" sldId="290"/>
            <ac:spMk id="2" creationId="{07385049-9308-D94E-A3C4-ABC668F57AD9}"/>
          </ac:spMkLst>
        </pc:spChg>
        <pc:spChg chg="mod">
          <ac:chgData name="Rowland, Mark" userId="3257edc4-6956-4e33-9c8e-27f8fc6fa997" providerId="ADAL" clId="{1EEACCA7-479A-46AD-B70F-49A8B905C2D2}" dt="2022-12-27T22:46:22.060" v="759" actId="14100"/>
          <ac:spMkLst>
            <pc:docMk/>
            <pc:sldMk cId="100572782" sldId="290"/>
            <ac:spMk id="3" creationId="{6F3175D7-0C0F-8A4B-89DB-4B8129F9B902}"/>
          </ac:spMkLst>
        </pc:spChg>
        <pc:spChg chg="mod">
          <ac:chgData name="Rowland, Mark" userId="3257edc4-6956-4e33-9c8e-27f8fc6fa997" providerId="ADAL" clId="{1EEACCA7-479A-46AD-B70F-49A8B905C2D2}" dt="2022-12-27T22:46:33.399" v="761" actId="14100"/>
          <ac:spMkLst>
            <pc:docMk/>
            <pc:sldMk cId="100572782" sldId="290"/>
            <ac:spMk id="12" creationId="{434BCBCD-C61C-4B4F-B132-110544862C40}"/>
          </ac:spMkLst>
        </pc:spChg>
        <pc:cxnChg chg="mod">
          <ac:chgData name="Rowland, Mark" userId="3257edc4-6956-4e33-9c8e-27f8fc6fa997" providerId="ADAL" clId="{1EEACCA7-479A-46AD-B70F-49A8B905C2D2}" dt="2022-12-27T22:46:22.060" v="759" actId="14100"/>
          <ac:cxnSpMkLst>
            <pc:docMk/>
            <pc:sldMk cId="100572782" sldId="290"/>
            <ac:cxnSpMk id="5" creationId="{1AF6A8CE-5F37-B74A-8BB1-2110B6A87133}"/>
          </ac:cxnSpMkLst>
        </pc:cxnChg>
      </pc:sldChg>
      <pc:sldChg chg="addSp delSp modSp mod">
        <pc:chgData name="Rowland, Mark" userId="3257edc4-6956-4e33-9c8e-27f8fc6fa997" providerId="ADAL" clId="{1EEACCA7-479A-46AD-B70F-49A8B905C2D2}" dt="2022-12-27T22:49:31.760" v="775" actId="1076"/>
        <pc:sldMkLst>
          <pc:docMk/>
          <pc:sldMk cId="2367243999" sldId="291"/>
        </pc:sldMkLst>
        <pc:spChg chg="mod">
          <ac:chgData name="Rowland, Mark" userId="3257edc4-6956-4e33-9c8e-27f8fc6fa997" providerId="ADAL" clId="{1EEACCA7-479A-46AD-B70F-49A8B905C2D2}" dt="2022-12-27T22:49:11.365" v="772" actId="404"/>
          <ac:spMkLst>
            <pc:docMk/>
            <pc:sldMk cId="2367243999" sldId="291"/>
            <ac:spMk id="2" creationId="{07385049-9308-D94E-A3C4-ABC668F57AD9}"/>
          </ac:spMkLst>
        </pc:spChg>
        <pc:spChg chg="mod">
          <ac:chgData name="Rowland, Mark" userId="3257edc4-6956-4e33-9c8e-27f8fc6fa997" providerId="ADAL" clId="{1EEACCA7-479A-46AD-B70F-49A8B905C2D2}" dt="2022-12-27T22:49:11.365" v="772" actId="404"/>
          <ac:spMkLst>
            <pc:docMk/>
            <pc:sldMk cId="2367243999" sldId="291"/>
            <ac:spMk id="3" creationId="{6F3175D7-0C0F-8A4B-89DB-4B8129F9B902}"/>
          </ac:spMkLst>
        </pc:spChg>
        <pc:spChg chg="mod">
          <ac:chgData name="Rowland, Mark" userId="3257edc4-6956-4e33-9c8e-27f8fc6fa997" providerId="ADAL" clId="{1EEACCA7-479A-46AD-B70F-49A8B905C2D2}" dt="2022-12-27T22:49:11.365" v="772" actId="404"/>
          <ac:spMkLst>
            <pc:docMk/>
            <pc:sldMk cId="2367243999" sldId="291"/>
            <ac:spMk id="6" creationId="{D5C40E78-D398-AD4B-8130-63F9FDC72BFE}"/>
          </ac:spMkLst>
        </pc:spChg>
        <pc:spChg chg="mod">
          <ac:chgData name="Rowland, Mark" userId="3257edc4-6956-4e33-9c8e-27f8fc6fa997" providerId="ADAL" clId="{1EEACCA7-479A-46AD-B70F-49A8B905C2D2}" dt="2022-12-27T22:49:11.365" v="772" actId="404"/>
          <ac:spMkLst>
            <pc:docMk/>
            <pc:sldMk cId="2367243999" sldId="291"/>
            <ac:spMk id="12" creationId="{434BCBCD-C61C-4B4F-B132-110544862C40}"/>
          </ac:spMkLst>
        </pc:spChg>
        <pc:spChg chg="mod">
          <ac:chgData name="Rowland, Mark" userId="3257edc4-6956-4e33-9c8e-27f8fc6fa997" providerId="ADAL" clId="{1EEACCA7-479A-46AD-B70F-49A8B905C2D2}" dt="2022-12-27T22:49:11.365" v="772" actId="404"/>
          <ac:spMkLst>
            <pc:docMk/>
            <pc:sldMk cId="2367243999" sldId="291"/>
            <ac:spMk id="13" creationId="{542863AC-F1CB-4246-A413-025C706ABE2B}"/>
          </ac:spMkLst>
        </pc:spChg>
        <pc:spChg chg="add mod">
          <ac:chgData name="Rowland, Mark" userId="3257edc4-6956-4e33-9c8e-27f8fc6fa997" providerId="ADAL" clId="{1EEACCA7-479A-46AD-B70F-49A8B905C2D2}" dt="2022-12-27T22:49:31.760" v="775" actId="1076"/>
          <ac:spMkLst>
            <pc:docMk/>
            <pc:sldMk cId="2367243999" sldId="291"/>
            <ac:spMk id="16" creationId="{C0891B7D-901E-48FF-A369-101BAC32AD41}"/>
          </ac:spMkLst>
        </pc:spChg>
        <pc:spChg chg="mod">
          <ac:chgData name="Rowland, Mark" userId="3257edc4-6956-4e33-9c8e-27f8fc6fa997" providerId="ADAL" clId="{1EEACCA7-479A-46AD-B70F-49A8B905C2D2}" dt="2022-12-27T22:49:11.365" v="772" actId="404"/>
          <ac:spMkLst>
            <pc:docMk/>
            <pc:sldMk cId="2367243999" sldId="291"/>
            <ac:spMk id="17" creationId="{25584DD9-6A47-EE49-BBEA-AA587D166F34}"/>
          </ac:spMkLst>
        </pc:spChg>
        <pc:spChg chg="mod">
          <ac:chgData name="Rowland, Mark" userId="3257edc4-6956-4e33-9c8e-27f8fc6fa997" providerId="ADAL" clId="{1EEACCA7-479A-46AD-B70F-49A8B905C2D2}" dt="2022-12-27T22:49:11.365" v="772" actId="404"/>
          <ac:spMkLst>
            <pc:docMk/>
            <pc:sldMk cId="2367243999" sldId="291"/>
            <ac:spMk id="27" creationId="{05F4A19F-E18B-C44A-A046-C9A9BF608501}"/>
          </ac:spMkLst>
        </pc:spChg>
        <pc:picChg chg="add mod">
          <ac:chgData name="Rowland, Mark" userId="3257edc4-6956-4e33-9c8e-27f8fc6fa997" providerId="ADAL" clId="{1EEACCA7-479A-46AD-B70F-49A8B905C2D2}" dt="2022-12-27T22:49:31.760" v="775" actId="1076"/>
          <ac:picMkLst>
            <pc:docMk/>
            <pc:sldMk cId="2367243999" sldId="291"/>
            <ac:picMk id="15" creationId="{08AD616D-23EA-478D-B8DB-60FE56FE8AC3}"/>
          </ac:picMkLst>
        </pc:picChg>
        <pc:picChg chg="del mod">
          <ac:chgData name="Rowland, Mark" userId="3257edc4-6956-4e33-9c8e-27f8fc6fa997" providerId="ADAL" clId="{1EEACCA7-479A-46AD-B70F-49A8B905C2D2}" dt="2022-12-27T22:49:18.383" v="773" actId="478"/>
          <ac:picMkLst>
            <pc:docMk/>
            <pc:sldMk cId="2367243999" sldId="291"/>
            <ac:picMk id="20" creationId="{0DB77CB3-AA66-9642-BA23-EBAA575AE2C3}"/>
          </ac:picMkLst>
        </pc:picChg>
        <pc:cxnChg chg="mod">
          <ac:chgData name="Rowland, Mark" userId="3257edc4-6956-4e33-9c8e-27f8fc6fa997" providerId="ADAL" clId="{1EEACCA7-479A-46AD-B70F-49A8B905C2D2}" dt="2022-12-27T22:49:11.365" v="772" actId="404"/>
          <ac:cxnSpMkLst>
            <pc:docMk/>
            <pc:sldMk cId="2367243999" sldId="291"/>
            <ac:cxnSpMk id="5" creationId="{1AF6A8CE-5F37-B74A-8BB1-2110B6A87133}"/>
          </ac:cxnSpMkLst>
        </pc:cxnChg>
        <pc:cxnChg chg="mod">
          <ac:chgData name="Rowland, Mark" userId="3257edc4-6956-4e33-9c8e-27f8fc6fa997" providerId="ADAL" clId="{1EEACCA7-479A-46AD-B70F-49A8B905C2D2}" dt="2022-12-27T22:49:11.365" v="772" actId="404"/>
          <ac:cxnSpMkLst>
            <pc:docMk/>
            <pc:sldMk cId="2367243999" sldId="291"/>
            <ac:cxnSpMk id="7" creationId="{D80D002F-EAD2-D943-94F3-4CC7196D4D38}"/>
          </ac:cxnSpMkLst>
        </pc:cxnChg>
        <pc:cxnChg chg="mod">
          <ac:chgData name="Rowland, Mark" userId="3257edc4-6956-4e33-9c8e-27f8fc6fa997" providerId="ADAL" clId="{1EEACCA7-479A-46AD-B70F-49A8B905C2D2}" dt="2022-12-27T22:49:11.365" v="772" actId="404"/>
          <ac:cxnSpMkLst>
            <pc:docMk/>
            <pc:sldMk cId="2367243999" sldId="291"/>
            <ac:cxnSpMk id="14" creationId="{7F454936-491E-C64F-A462-A8963133027F}"/>
          </ac:cxnSpMkLst>
        </pc:cxnChg>
      </pc:sldChg>
      <pc:sldChg chg="addSp delSp modSp mod">
        <pc:chgData name="Rowland, Mark" userId="3257edc4-6956-4e33-9c8e-27f8fc6fa997" providerId="ADAL" clId="{1EEACCA7-479A-46AD-B70F-49A8B905C2D2}" dt="2022-12-27T22:51:13.312" v="792" actId="20577"/>
        <pc:sldMkLst>
          <pc:docMk/>
          <pc:sldMk cId="2444488782" sldId="292"/>
        </pc:sldMkLst>
        <pc:spChg chg="mod">
          <ac:chgData name="Rowland, Mark" userId="3257edc4-6956-4e33-9c8e-27f8fc6fa997" providerId="ADAL" clId="{1EEACCA7-479A-46AD-B70F-49A8B905C2D2}" dt="2022-12-27T22:50:16.428" v="780" actId="404"/>
          <ac:spMkLst>
            <pc:docMk/>
            <pc:sldMk cId="2444488782" sldId="292"/>
            <ac:spMk id="2" creationId="{07385049-9308-D94E-A3C4-ABC668F57AD9}"/>
          </ac:spMkLst>
        </pc:spChg>
        <pc:spChg chg="mod">
          <ac:chgData name="Rowland, Mark" userId="3257edc4-6956-4e33-9c8e-27f8fc6fa997" providerId="ADAL" clId="{1EEACCA7-479A-46AD-B70F-49A8B905C2D2}" dt="2022-12-27T22:50:16.428" v="780" actId="404"/>
          <ac:spMkLst>
            <pc:docMk/>
            <pc:sldMk cId="2444488782" sldId="292"/>
            <ac:spMk id="3" creationId="{6F3175D7-0C0F-8A4B-89DB-4B8129F9B902}"/>
          </ac:spMkLst>
        </pc:spChg>
        <pc:spChg chg="mod">
          <ac:chgData name="Rowland, Mark" userId="3257edc4-6956-4e33-9c8e-27f8fc6fa997" providerId="ADAL" clId="{1EEACCA7-479A-46AD-B70F-49A8B905C2D2}" dt="2022-12-27T22:50:16.428" v="780" actId="404"/>
          <ac:spMkLst>
            <pc:docMk/>
            <pc:sldMk cId="2444488782" sldId="292"/>
            <ac:spMk id="6" creationId="{D5C40E78-D398-AD4B-8130-63F9FDC72BFE}"/>
          </ac:spMkLst>
        </pc:spChg>
        <pc:spChg chg="mod">
          <ac:chgData name="Rowland, Mark" userId="3257edc4-6956-4e33-9c8e-27f8fc6fa997" providerId="ADAL" clId="{1EEACCA7-479A-46AD-B70F-49A8B905C2D2}" dt="2022-12-27T22:50:16.428" v="780" actId="404"/>
          <ac:spMkLst>
            <pc:docMk/>
            <pc:sldMk cId="2444488782" sldId="292"/>
            <ac:spMk id="12" creationId="{434BCBCD-C61C-4B4F-B132-110544862C40}"/>
          </ac:spMkLst>
        </pc:spChg>
        <pc:spChg chg="mod">
          <ac:chgData name="Rowland, Mark" userId="3257edc4-6956-4e33-9c8e-27f8fc6fa997" providerId="ADAL" clId="{1EEACCA7-479A-46AD-B70F-49A8B905C2D2}" dt="2022-12-27T22:50:16.428" v="780" actId="404"/>
          <ac:spMkLst>
            <pc:docMk/>
            <pc:sldMk cId="2444488782" sldId="292"/>
            <ac:spMk id="13" creationId="{542863AC-F1CB-4246-A413-025C706ABE2B}"/>
          </ac:spMkLst>
        </pc:spChg>
        <pc:spChg chg="mod">
          <ac:chgData name="Rowland, Mark" userId="3257edc4-6956-4e33-9c8e-27f8fc6fa997" providerId="ADAL" clId="{1EEACCA7-479A-46AD-B70F-49A8B905C2D2}" dt="2022-12-27T22:50:16.428" v="780" actId="404"/>
          <ac:spMkLst>
            <pc:docMk/>
            <pc:sldMk cId="2444488782" sldId="292"/>
            <ac:spMk id="17" creationId="{25584DD9-6A47-EE49-BBEA-AA587D166F34}"/>
          </ac:spMkLst>
        </pc:spChg>
        <pc:spChg chg="mod">
          <ac:chgData name="Rowland, Mark" userId="3257edc4-6956-4e33-9c8e-27f8fc6fa997" providerId="ADAL" clId="{1EEACCA7-479A-46AD-B70F-49A8B905C2D2}" dt="2022-12-27T22:50:16.428" v="780" actId="404"/>
          <ac:spMkLst>
            <pc:docMk/>
            <pc:sldMk cId="2444488782" sldId="292"/>
            <ac:spMk id="18" creationId="{BC705767-74DC-D346-A442-95D4F78D5056}"/>
          </ac:spMkLst>
        </pc:spChg>
        <pc:spChg chg="add mod">
          <ac:chgData name="Rowland, Mark" userId="3257edc4-6956-4e33-9c8e-27f8fc6fa997" providerId="ADAL" clId="{1EEACCA7-479A-46AD-B70F-49A8B905C2D2}" dt="2022-12-27T22:50:24.825" v="783" actId="1076"/>
          <ac:spMkLst>
            <pc:docMk/>
            <pc:sldMk cId="2444488782" sldId="292"/>
            <ac:spMk id="22" creationId="{C0981DD8-6484-4EFD-A2BB-405FFE8A9A0A}"/>
          </ac:spMkLst>
        </pc:spChg>
        <pc:spChg chg="mod">
          <ac:chgData name="Rowland, Mark" userId="3257edc4-6956-4e33-9c8e-27f8fc6fa997" providerId="ADAL" clId="{1EEACCA7-479A-46AD-B70F-49A8B905C2D2}" dt="2022-12-27T22:51:13.312" v="792" actId="20577"/>
          <ac:spMkLst>
            <pc:docMk/>
            <pc:sldMk cId="2444488782" sldId="292"/>
            <ac:spMk id="25" creationId="{A95338DC-4F89-6E4F-BE6C-B2F1CDBF60DD}"/>
          </ac:spMkLst>
        </pc:spChg>
        <pc:spChg chg="mod">
          <ac:chgData name="Rowland, Mark" userId="3257edc4-6956-4e33-9c8e-27f8fc6fa997" providerId="ADAL" clId="{1EEACCA7-479A-46AD-B70F-49A8B905C2D2}" dt="2022-12-27T22:50:16.428" v="780" actId="404"/>
          <ac:spMkLst>
            <pc:docMk/>
            <pc:sldMk cId="2444488782" sldId="292"/>
            <ac:spMk id="27" creationId="{05F4A19F-E18B-C44A-A046-C9A9BF608501}"/>
          </ac:spMkLst>
        </pc:spChg>
        <pc:picChg chg="del mod">
          <ac:chgData name="Rowland, Mark" userId="3257edc4-6956-4e33-9c8e-27f8fc6fa997" providerId="ADAL" clId="{1EEACCA7-479A-46AD-B70F-49A8B905C2D2}" dt="2022-12-27T22:50:21.170" v="781" actId="478"/>
          <ac:picMkLst>
            <pc:docMk/>
            <pc:sldMk cId="2444488782" sldId="292"/>
            <ac:picMk id="20" creationId="{96B2E49C-0130-B045-9950-CD6436D0E8FC}"/>
          </ac:picMkLst>
        </pc:picChg>
        <pc:picChg chg="add mod">
          <ac:chgData name="Rowland, Mark" userId="3257edc4-6956-4e33-9c8e-27f8fc6fa997" providerId="ADAL" clId="{1EEACCA7-479A-46AD-B70F-49A8B905C2D2}" dt="2022-12-27T22:50:24.825" v="783" actId="1076"/>
          <ac:picMkLst>
            <pc:docMk/>
            <pc:sldMk cId="2444488782" sldId="292"/>
            <ac:picMk id="21" creationId="{5D9C59DB-4787-4072-902C-0E59907BB31F}"/>
          </ac:picMkLst>
        </pc:picChg>
        <pc:picChg chg="mod">
          <ac:chgData name="Rowland, Mark" userId="3257edc4-6956-4e33-9c8e-27f8fc6fa997" providerId="ADAL" clId="{1EEACCA7-479A-46AD-B70F-49A8B905C2D2}" dt="2022-12-27T22:50:16.428" v="780" actId="404"/>
          <ac:picMkLst>
            <pc:docMk/>
            <pc:sldMk cId="2444488782" sldId="292"/>
            <ac:picMk id="8196" creationId="{D3CBFF39-FD61-0E43-BD65-DA9551552500}"/>
          </ac:picMkLst>
        </pc:picChg>
        <pc:picChg chg="mod">
          <ac:chgData name="Rowland, Mark" userId="3257edc4-6956-4e33-9c8e-27f8fc6fa997" providerId="ADAL" clId="{1EEACCA7-479A-46AD-B70F-49A8B905C2D2}" dt="2022-12-27T22:50:16.428" v="780" actId="404"/>
          <ac:picMkLst>
            <pc:docMk/>
            <pc:sldMk cId="2444488782" sldId="292"/>
            <ac:picMk id="8198" creationId="{52C2D3F4-861A-0D4B-BA6E-29478F10F7A4}"/>
          </ac:picMkLst>
        </pc:picChg>
        <pc:cxnChg chg="mod">
          <ac:chgData name="Rowland, Mark" userId="3257edc4-6956-4e33-9c8e-27f8fc6fa997" providerId="ADAL" clId="{1EEACCA7-479A-46AD-B70F-49A8B905C2D2}" dt="2022-12-27T22:50:16.428" v="780" actId="404"/>
          <ac:cxnSpMkLst>
            <pc:docMk/>
            <pc:sldMk cId="2444488782" sldId="292"/>
            <ac:cxnSpMk id="5" creationId="{1AF6A8CE-5F37-B74A-8BB1-2110B6A87133}"/>
          </ac:cxnSpMkLst>
        </pc:cxnChg>
        <pc:cxnChg chg="mod">
          <ac:chgData name="Rowland, Mark" userId="3257edc4-6956-4e33-9c8e-27f8fc6fa997" providerId="ADAL" clId="{1EEACCA7-479A-46AD-B70F-49A8B905C2D2}" dt="2022-12-27T22:50:16.428" v="780" actId="404"/>
          <ac:cxnSpMkLst>
            <pc:docMk/>
            <pc:sldMk cId="2444488782" sldId="292"/>
            <ac:cxnSpMk id="7" creationId="{D80D002F-EAD2-D943-94F3-4CC7196D4D38}"/>
          </ac:cxnSpMkLst>
        </pc:cxnChg>
        <pc:cxnChg chg="mod">
          <ac:chgData name="Rowland, Mark" userId="3257edc4-6956-4e33-9c8e-27f8fc6fa997" providerId="ADAL" clId="{1EEACCA7-479A-46AD-B70F-49A8B905C2D2}" dt="2022-12-27T22:50:16.428" v="780" actId="404"/>
          <ac:cxnSpMkLst>
            <pc:docMk/>
            <pc:sldMk cId="2444488782" sldId="292"/>
            <ac:cxnSpMk id="14" creationId="{7F454936-491E-C64F-A462-A8963133027F}"/>
          </ac:cxnSpMkLst>
        </pc:cxnChg>
        <pc:cxnChg chg="mod">
          <ac:chgData name="Rowland, Mark" userId="3257edc4-6956-4e33-9c8e-27f8fc6fa997" providerId="ADAL" clId="{1EEACCA7-479A-46AD-B70F-49A8B905C2D2}" dt="2022-12-27T22:50:16.428" v="780" actId="404"/>
          <ac:cxnSpMkLst>
            <pc:docMk/>
            <pc:sldMk cId="2444488782" sldId="292"/>
            <ac:cxnSpMk id="19" creationId="{7E11337B-0BC5-C44A-B312-EB4FA731E6CE}"/>
          </ac:cxnSpMkLst>
        </pc:cxnChg>
      </pc:sldChg>
      <pc:sldChg chg="modSp mod">
        <pc:chgData name="Rowland, Mark" userId="3257edc4-6956-4e33-9c8e-27f8fc6fa997" providerId="ADAL" clId="{1EEACCA7-479A-46AD-B70F-49A8B905C2D2}" dt="2022-12-27T22:45:41.993" v="755" actId="14100"/>
        <pc:sldMkLst>
          <pc:docMk/>
          <pc:sldMk cId="411134626" sldId="293"/>
        </pc:sldMkLst>
        <pc:spChg chg="mod">
          <ac:chgData name="Rowland, Mark" userId="3257edc4-6956-4e33-9c8e-27f8fc6fa997" providerId="ADAL" clId="{1EEACCA7-479A-46AD-B70F-49A8B905C2D2}" dt="2022-12-27T22:45:33.654" v="754" actId="404"/>
          <ac:spMkLst>
            <pc:docMk/>
            <pc:sldMk cId="411134626" sldId="293"/>
            <ac:spMk id="2" creationId="{07385049-9308-D94E-A3C4-ABC668F57AD9}"/>
          </ac:spMkLst>
        </pc:spChg>
        <pc:spChg chg="mod">
          <ac:chgData name="Rowland, Mark" userId="3257edc4-6956-4e33-9c8e-27f8fc6fa997" providerId="ADAL" clId="{1EEACCA7-479A-46AD-B70F-49A8B905C2D2}" dt="2022-12-27T22:45:41.993" v="755" actId="14100"/>
          <ac:spMkLst>
            <pc:docMk/>
            <pc:sldMk cId="411134626" sldId="293"/>
            <ac:spMk id="3" creationId="{6F3175D7-0C0F-8A4B-89DB-4B8129F9B902}"/>
          </ac:spMkLst>
        </pc:spChg>
        <pc:cxnChg chg="mod">
          <ac:chgData name="Rowland, Mark" userId="3257edc4-6956-4e33-9c8e-27f8fc6fa997" providerId="ADAL" clId="{1EEACCA7-479A-46AD-B70F-49A8B905C2D2}" dt="2022-12-27T22:45:41.993" v="755" actId="14100"/>
          <ac:cxnSpMkLst>
            <pc:docMk/>
            <pc:sldMk cId="411134626" sldId="293"/>
            <ac:cxnSpMk id="5" creationId="{1AF6A8CE-5F37-B74A-8BB1-2110B6A87133}"/>
          </ac:cxnSpMkLst>
        </pc:cxnChg>
      </pc:sldChg>
      <pc:sldChg chg="modSp">
        <pc:chgData name="Rowland, Mark" userId="3257edc4-6956-4e33-9c8e-27f8fc6fa997" providerId="ADAL" clId="{1EEACCA7-479A-46AD-B70F-49A8B905C2D2}" dt="2022-12-27T22:51:38.172" v="793" actId="1076"/>
        <pc:sldMkLst>
          <pc:docMk/>
          <pc:sldMk cId="463657412" sldId="294"/>
        </pc:sldMkLst>
        <pc:picChg chg="mod">
          <ac:chgData name="Rowland, Mark" userId="3257edc4-6956-4e33-9c8e-27f8fc6fa997" providerId="ADAL" clId="{1EEACCA7-479A-46AD-B70F-49A8B905C2D2}" dt="2022-12-27T22:51:38.172" v="793" actId="1076"/>
          <ac:picMkLst>
            <pc:docMk/>
            <pc:sldMk cId="463657412" sldId="294"/>
            <ac:picMk id="13314" creationId="{36702560-A77C-8144-A6A6-04273821C946}"/>
          </ac:picMkLst>
        </pc:picChg>
      </pc:sldChg>
      <pc:sldChg chg="modSp mod">
        <pc:chgData name="Rowland, Mark" userId="3257edc4-6956-4e33-9c8e-27f8fc6fa997" providerId="ADAL" clId="{1EEACCA7-479A-46AD-B70F-49A8B905C2D2}" dt="2022-12-27T22:46:05.612" v="757" actId="14100"/>
        <pc:sldMkLst>
          <pc:docMk/>
          <pc:sldMk cId="2709566935" sldId="317"/>
        </pc:sldMkLst>
        <pc:spChg chg="mod">
          <ac:chgData name="Rowland, Mark" userId="3257edc4-6956-4e33-9c8e-27f8fc6fa997" providerId="ADAL" clId="{1EEACCA7-479A-46AD-B70F-49A8B905C2D2}" dt="2022-12-27T22:45:53.187" v="756" actId="404"/>
          <ac:spMkLst>
            <pc:docMk/>
            <pc:sldMk cId="2709566935" sldId="317"/>
            <ac:spMk id="2" creationId="{07385049-9308-D94E-A3C4-ABC668F57AD9}"/>
          </ac:spMkLst>
        </pc:spChg>
        <pc:spChg chg="mod">
          <ac:chgData name="Rowland, Mark" userId="3257edc4-6956-4e33-9c8e-27f8fc6fa997" providerId="ADAL" clId="{1EEACCA7-479A-46AD-B70F-49A8B905C2D2}" dt="2022-12-27T22:46:05.612" v="757" actId="14100"/>
          <ac:spMkLst>
            <pc:docMk/>
            <pc:sldMk cId="2709566935" sldId="317"/>
            <ac:spMk id="3" creationId="{6F3175D7-0C0F-8A4B-89DB-4B8129F9B902}"/>
          </ac:spMkLst>
        </pc:spChg>
        <pc:cxnChg chg="mod">
          <ac:chgData name="Rowland, Mark" userId="3257edc4-6956-4e33-9c8e-27f8fc6fa997" providerId="ADAL" clId="{1EEACCA7-479A-46AD-B70F-49A8B905C2D2}" dt="2022-12-27T22:46:05.612" v="757" actId="14100"/>
          <ac:cxnSpMkLst>
            <pc:docMk/>
            <pc:sldMk cId="2709566935" sldId="317"/>
            <ac:cxnSpMk id="5" creationId="{1AF6A8CE-5F37-B74A-8BB1-2110B6A87133}"/>
          </ac:cxnSpMkLst>
        </pc:cxnChg>
      </pc:sldChg>
      <pc:sldChg chg="addSp delSp modSp mod">
        <pc:chgData name="Rowland, Mark" userId="3257edc4-6956-4e33-9c8e-27f8fc6fa997" providerId="ADAL" clId="{1EEACCA7-479A-46AD-B70F-49A8B905C2D2}" dt="2022-12-27T22:48:42.811" v="771" actId="1076"/>
        <pc:sldMkLst>
          <pc:docMk/>
          <pc:sldMk cId="3032912650" sldId="318"/>
        </pc:sldMkLst>
        <pc:spChg chg="mod">
          <ac:chgData name="Rowland, Mark" userId="3257edc4-6956-4e33-9c8e-27f8fc6fa997" providerId="ADAL" clId="{1EEACCA7-479A-46AD-B70F-49A8B905C2D2}" dt="2022-12-27T22:46:43.920" v="762" actId="404"/>
          <ac:spMkLst>
            <pc:docMk/>
            <pc:sldMk cId="3032912650" sldId="318"/>
            <ac:spMk id="2" creationId="{07385049-9308-D94E-A3C4-ABC668F57AD9}"/>
          </ac:spMkLst>
        </pc:spChg>
        <pc:spChg chg="mod">
          <ac:chgData name="Rowland, Mark" userId="3257edc4-6956-4e33-9c8e-27f8fc6fa997" providerId="ADAL" clId="{1EEACCA7-479A-46AD-B70F-49A8B905C2D2}" dt="2022-12-27T22:46:49.193" v="763" actId="14100"/>
          <ac:spMkLst>
            <pc:docMk/>
            <pc:sldMk cId="3032912650" sldId="318"/>
            <ac:spMk id="3" creationId="{6F3175D7-0C0F-8A4B-89DB-4B8129F9B902}"/>
          </ac:spMkLst>
        </pc:spChg>
        <pc:spChg chg="add mod">
          <ac:chgData name="Rowland, Mark" userId="3257edc4-6956-4e33-9c8e-27f8fc6fa997" providerId="ADAL" clId="{1EEACCA7-479A-46AD-B70F-49A8B905C2D2}" dt="2022-12-27T22:48:27.206" v="768" actId="962"/>
          <ac:spMkLst>
            <pc:docMk/>
            <pc:sldMk cId="3032912650" sldId="318"/>
            <ac:spMk id="10" creationId="{32714333-B70F-4920-96FB-825868C76971}"/>
          </ac:spMkLst>
        </pc:spChg>
        <pc:spChg chg="mod">
          <ac:chgData name="Rowland, Mark" userId="3257edc4-6956-4e33-9c8e-27f8fc6fa997" providerId="ADAL" clId="{1EEACCA7-479A-46AD-B70F-49A8B905C2D2}" dt="2022-12-27T22:47:01.185" v="765" actId="404"/>
          <ac:spMkLst>
            <pc:docMk/>
            <pc:sldMk cId="3032912650" sldId="318"/>
            <ac:spMk id="12" creationId="{434BCBCD-C61C-4B4F-B132-110544862C40}"/>
          </ac:spMkLst>
        </pc:spChg>
        <pc:picChg chg="add mod">
          <ac:chgData name="Rowland, Mark" userId="3257edc4-6956-4e33-9c8e-27f8fc6fa997" providerId="ADAL" clId="{1EEACCA7-479A-46AD-B70F-49A8B905C2D2}" dt="2022-12-27T22:48:42.811" v="771" actId="1076"/>
          <ac:picMkLst>
            <pc:docMk/>
            <pc:sldMk cId="3032912650" sldId="318"/>
            <ac:picMk id="9" creationId="{E7E2F9C6-5839-4A40-AF13-694E88E49CF5}"/>
          </ac:picMkLst>
        </pc:picChg>
        <pc:picChg chg="del mod">
          <ac:chgData name="Rowland, Mark" userId="3257edc4-6956-4e33-9c8e-27f8fc6fa997" providerId="ADAL" clId="{1EEACCA7-479A-46AD-B70F-49A8B905C2D2}" dt="2022-12-27T22:48:34.817" v="769" actId="478"/>
          <ac:picMkLst>
            <pc:docMk/>
            <pc:sldMk cId="3032912650" sldId="318"/>
            <ac:picMk id="8194" creationId="{80D6D372-0AC0-D64F-A851-B264182E49A1}"/>
          </ac:picMkLst>
        </pc:picChg>
        <pc:cxnChg chg="mod">
          <ac:chgData name="Rowland, Mark" userId="3257edc4-6956-4e33-9c8e-27f8fc6fa997" providerId="ADAL" clId="{1EEACCA7-479A-46AD-B70F-49A8B905C2D2}" dt="2022-12-27T22:46:49.193" v="763" actId="14100"/>
          <ac:cxnSpMkLst>
            <pc:docMk/>
            <pc:sldMk cId="3032912650" sldId="318"/>
            <ac:cxnSpMk id="5" creationId="{1AF6A8CE-5F37-B74A-8BB1-2110B6A87133}"/>
          </ac:cxnSpMkLst>
        </pc:cxnChg>
      </pc:sldChg>
      <pc:sldChg chg="addSp delSp modSp mod">
        <pc:chgData name="Rowland, Mark" userId="3257edc4-6956-4e33-9c8e-27f8fc6fa997" providerId="ADAL" clId="{1EEACCA7-479A-46AD-B70F-49A8B905C2D2}" dt="2022-12-27T22:50:03.107" v="779" actId="1076"/>
        <pc:sldMkLst>
          <pc:docMk/>
          <pc:sldMk cId="2536546675" sldId="319"/>
        </pc:sldMkLst>
        <pc:spChg chg="mod">
          <ac:chgData name="Rowland, Mark" userId="3257edc4-6956-4e33-9c8e-27f8fc6fa997" providerId="ADAL" clId="{1EEACCA7-479A-46AD-B70F-49A8B905C2D2}" dt="2022-12-27T22:49:54.639" v="776" actId="404"/>
          <ac:spMkLst>
            <pc:docMk/>
            <pc:sldMk cId="2536546675" sldId="319"/>
            <ac:spMk id="2" creationId="{07385049-9308-D94E-A3C4-ABC668F57AD9}"/>
          </ac:spMkLst>
        </pc:spChg>
        <pc:spChg chg="mod">
          <ac:chgData name="Rowland, Mark" userId="3257edc4-6956-4e33-9c8e-27f8fc6fa997" providerId="ADAL" clId="{1EEACCA7-479A-46AD-B70F-49A8B905C2D2}" dt="2022-12-27T22:49:54.639" v="776" actId="404"/>
          <ac:spMkLst>
            <pc:docMk/>
            <pc:sldMk cId="2536546675" sldId="319"/>
            <ac:spMk id="3" creationId="{6F3175D7-0C0F-8A4B-89DB-4B8129F9B902}"/>
          </ac:spMkLst>
        </pc:spChg>
        <pc:spChg chg="mod">
          <ac:chgData name="Rowland, Mark" userId="3257edc4-6956-4e33-9c8e-27f8fc6fa997" providerId="ADAL" clId="{1EEACCA7-479A-46AD-B70F-49A8B905C2D2}" dt="2022-12-27T22:49:54.639" v="776" actId="404"/>
          <ac:spMkLst>
            <pc:docMk/>
            <pc:sldMk cId="2536546675" sldId="319"/>
            <ac:spMk id="6" creationId="{D5C40E78-D398-AD4B-8130-63F9FDC72BFE}"/>
          </ac:spMkLst>
        </pc:spChg>
        <pc:spChg chg="mod">
          <ac:chgData name="Rowland, Mark" userId="3257edc4-6956-4e33-9c8e-27f8fc6fa997" providerId="ADAL" clId="{1EEACCA7-479A-46AD-B70F-49A8B905C2D2}" dt="2022-12-27T22:49:54.639" v="776" actId="404"/>
          <ac:spMkLst>
            <pc:docMk/>
            <pc:sldMk cId="2536546675" sldId="319"/>
            <ac:spMk id="12" creationId="{434BCBCD-C61C-4B4F-B132-110544862C40}"/>
          </ac:spMkLst>
        </pc:spChg>
        <pc:spChg chg="mod">
          <ac:chgData name="Rowland, Mark" userId="3257edc4-6956-4e33-9c8e-27f8fc6fa997" providerId="ADAL" clId="{1EEACCA7-479A-46AD-B70F-49A8B905C2D2}" dt="2022-12-27T22:49:54.639" v="776" actId="404"/>
          <ac:spMkLst>
            <pc:docMk/>
            <pc:sldMk cId="2536546675" sldId="319"/>
            <ac:spMk id="13" creationId="{542863AC-F1CB-4246-A413-025C706ABE2B}"/>
          </ac:spMkLst>
        </pc:spChg>
        <pc:spChg chg="mod">
          <ac:chgData name="Rowland, Mark" userId="3257edc4-6956-4e33-9c8e-27f8fc6fa997" providerId="ADAL" clId="{1EEACCA7-479A-46AD-B70F-49A8B905C2D2}" dt="2022-12-27T22:49:54.639" v="776" actId="404"/>
          <ac:spMkLst>
            <pc:docMk/>
            <pc:sldMk cId="2536546675" sldId="319"/>
            <ac:spMk id="17" creationId="{25584DD9-6A47-EE49-BBEA-AA587D166F34}"/>
          </ac:spMkLst>
        </pc:spChg>
        <pc:spChg chg="add mod">
          <ac:chgData name="Rowland, Mark" userId="3257edc4-6956-4e33-9c8e-27f8fc6fa997" providerId="ADAL" clId="{1EEACCA7-479A-46AD-B70F-49A8B905C2D2}" dt="2022-12-27T22:50:03.107" v="779" actId="1076"/>
          <ac:spMkLst>
            <pc:docMk/>
            <pc:sldMk cId="2536546675" sldId="319"/>
            <ac:spMk id="18" creationId="{408EDB24-0E89-40E7-8C08-402EA5089F55}"/>
          </ac:spMkLst>
        </pc:spChg>
        <pc:spChg chg="mod">
          <ac:chgData name="Rowland, Mark" userId="3257edc4-6956-4e33-9c8e-27f8fc6fa997" providerId="ADAL" clId="{1EEACCA7-479A-46AD-B70F-49A8B905C2D2}" dt="2022-12-27T22:49:54.639" v="776" actId="404"/>
          <ac:spMkLst>
            <pc:docMk/>
            <pc:sldMk cId="2536546675" sldId="319"/>
            <ac:spMk id="27" creationId="{05F4A19F-E18B-C44A-A046-C9A9BF608501}"/>
          </ac:spMkLst>
        </pc:spChg>
        <pc:picChg chg="del mod">
          <ac:chgData name="Rowland, Mark" userId="3257edc4-6956-4e33-9c8e-27f8fc6fa997" providerId="ADAL" clId="{1EEACCA7-479A-46AD-B70F-49A8B905C2D2}" dt="2022-12-27T22:49:58.708" v="777" actId="478"/>
          <ac:picMkLst>
            <pc:docMk/>
            <pc:sldMk cId="2536546675" sldId="319"/>
            <ac:picMk id="15" creationId="{E2DDC16E-C395-5446-BF40-2F1C047D68A9}"/>
          </ac:picMkLst>
        </pc:picChg>
        <pc:picChg chg="add mod">
          <ac:chgData name="Rowland, Mark" userId="3257edc4-6956-4e33-9c8e-27f8fc6fa997" providerId="ADAL" clId="{1EEACCA7-479A-46AD-B70F-49A8B905C2D2}" dt="2022-12-27T22:50:03.107" v="779" actId="1076"/>
          <ac:picMkLst>
            <pc:docMk/>
            <pc:sldMk cId="2536546675" sldId="319"/>
            <ac:picMk id="16" creationId="{B49615FD-4CE6-404F-9133-9E3546FC196B}"/>
          </ac:picMkLst>
        </pc:picChg>
        <pc:picChg chg="mod">
          <ac:chgData name="Rowland, Mark" userId="3257edc4-6956-4e33-9c8e-27f8fc6fa997" providerId="ADAL" clId="{1EEACCA7-479A-46AD-B70F-49A8B905C2D2}" dt="2022-12-27T22:49:54.639" v="776" actId="404"/>
          <ac:picMkLst>
            <pc:docMk/>
            <pc:sldMk cId="2536546675" sldId="319"/>
            <ac:picMk id="8196" creationId="{D3CBFF39-FD61-0E43-BD65-DA9551552500}"/>
          </ac:picMkLst>
        </pc:picChg>
        <pc:picChg chg="mod">
          <ac:chgData name="Rowland, Mark" userId="3257edc4-6956-4e33-9c8e-27f8fc6fa997" providerId="ADAL" clId="{1EEACCA7-479A-46AD-B70F-49A8B905C2D2}" dt="2022-12-27T22:49:54.639" v="776" actId="404"/>
          <ac:picMkLst>
            <pc:docMk/>
            <pc:sldMk cId="2536546675" sldId="319"/>
            <ac:picMk id="8198" creationId="{52C2D3F4-861A-0D4B-BA6E-29478F10F7A4}"/>
          </ac:picMkLst>
        </pc:picChg>
        <pc:cxnChg chg="mod">
          <ac:chgData name="Rowland, Mark" userId="3257edc4-6956-4e33-9c8e-27f8fc6fa997" providerId="ADAL" clId="{1EEACCA7-479A-46AD-B70F-49A8B905C2D2}" dt="2022-12-27T22:49:54.639" v="776" actId="404"/>
          <ac:cxnSpMkLst>
            <pc:docMk/>
            <pc:sldMk cId="2536546675" sldId="319"/>
            <ac:cxnSpMk id="5" creationId="{1AF6A8CE-5F37-B74A-8BB1-2110B6A87133}"/>
          </ac:cxnSpMkLst>
        </pc:cxnChg>
        <pc:cxnChg chg="mod">
          <ac:chgData name="Rowland, Mark" userId="3257edc4-6956-4e33-9c8e-27f8fc6fa997" providerId="ADAL" clId="{1EEACCA7-479A-46AD-B70F-49A8B905C2D2}" dt="2022-12-27T22:49:54.639" v="776" actId="404"/>
          <ac:cxnSpMkLst>
            <pc:docMk/>
            <pc:sldMk cId="2536546675" sldId="319"/>
            <ac:cxnSpMk id="7" creationId="{D80D002F-EAD2-D943-94F3-4CC7196D4D38}"/>
          </ac:cxnSpMkLst>
        </pc:cxnChg>
        <pc:cxnChg chg="mod">
          <ac:chgData name="Rowland, Mark" userId="3257edc4-6956-4e33-9c8e-27f8fc6fa997" providerId="ADAL" clId="{1EEACCA7-479A-46AD-B70F-49A8B905C2D2}" dt="2022-12-27T22:49:54.639" v="776" actId="404"/>
          <ac:cxnSpMkLst>
            <pc:docMk/>
            <pc:sldMk cId="2536546675" sldId="319"/>
            <ac:cxnSpMk id="14" creationId="{7F454936-491E-C64F-A462-A8963133027F}"/>
          </ac:cxnSpMkLst>
        </pc:cxnChg>
      </pc:sldChg>
      <pc:sldChg chg="addSp delSp modSp mod">
        <pc:chgData name="Rowland, Mark" userId="3257edc4-6956-4e33-9c8e-27f8fc6fa997" providerId="ADAL" clId="{1EEACCA7-479A-46AD-B70F-49A8B905C2D2}" dt="2022-12-27T22:51:00.874" v="790" actId="20577"/>
        <pc:sldMkLst>
          <pc:docMk/>
          <pc:sldMk cId="1437383867" sldId="320"/>
        </pc:sldMkLst>
        <pc:spChg chg="mod">
          <ac:chgData name="Rowland, Mark" userId="3257edc4-6956-4e33-9c8e-27f8fc6fa997" providerId="ADAL" clId="{1EEACCA7-479A-46AD-B70F-49A8B905C2D2}" dt="2022-12-27T22:50:38.631" v="784" actId="404"/>
          <ac:spMkLst>
            <pc:docMk/>
            <pc:sldMk cId="1437383867" sldId="320"/>
            <ac:spMk id="2" creationId="{07385049-9308-D94E-A3C4-ABC668F57AD9}"/>
          </ac:spMkLst>
        </pc:spChg>
        <pc:spChg chg="mod">
          <ac:chgData name="Rowland, Mark" userId="3257edc4-6956-4e33-9c8e-27f8fc6fa997" providerId="ADAL" clId="{1EEACCA7-479A-46AD-B70F-49A8B905C2D2}" dt="2022-12-27T22:50:38.631" v="784" actId="404"/>
          <ac:spMkLst>
            <pc:docMk/>
            <pc:sldMk cId="1437383867" sldId="320"/>
            <ac:spMk id="3" creationId="{6F3175D7-0C0F-8A4B-89DB-4B8129F9B902}"/>
          </ac:spMkLst>
        </pc:spChg>
        <pc:spChg chg="mod">
          <ac:chgData name="Rowland, Mark" userId="3257edc4-6956-4e33-9c8e-27f8fc6fa997" providerId="ADAL" clId="{1EEACCA7-479A-46AD-B70F-49A8B905C2D2}" dt="2022-12-27T22:50:38.631" v="784" actId="404"/>
          <ac:spMkLst>
            <pc:docMk/>
            <pc:sldMk cId="1437383867" sldId="320"/>
            <ac:spMk id="6" creationId="{D5C40E78-D398-AD4B-8130-63F9FDC72BFE}"/>
          </ac:spMkLst>
        </pc:spChg>
        <pc:spChg chg="mod">
          <ac:chgData name="Rowland, Mark" userId="3257edc4-6956-4e33-9c8e-27f8fc6fa997" providerId="ADAL" clId="{1EEACCA7-479A-46AD-B70F-49A8B905C2D2}" dt="2022-12-27T22:50:38.631" v="784" actId="404"/>
          <ac:spMkLst>
            <pc:docMk/>
            <pc:sldMk cId="1437383867" sldId="320"/>
            <ac:spMk id="12" creationId="{434BCBCD-C61C-4B4F-B132-110544862C40}"/>
          </ac:spMkLst>
        </pc:spChg>
        <pc:spChg chg="mod">
          <ac:chgData name="Rowland, Mark" userId="3257edc4-6956-4e33-9c8e-27f8fc6fa997" providerId="ADAL" clId="{1EEACCA7-479A-46AD-B70F-49A8B905C2D2}" dt="2022-12-27T22:50:38.631" v="784" actId="404"/>
          <ac:spMkLst>
            <pc:docMk/>
            <pc:sldMk cId="1437383867" sldId="320"/>
            <ac:spMk id="13" creationId="{542863AC-F1CB-4246-A413-025C706ABE2B}"/>
          </ac:spMkLst>
        </pc:spChg>
        <pc:spChg chg="mod">
          <ac:chgData name="Rowland, Mark" userId="3257edc4-6956-4e33-9c8e-27f8fc6fa997" providerId="ADAL" clId="{1EEACCA7-479A-46AD-B70F-49A8B905C2D2}" dt="2022-12-27T22:50:38.631" v="784" actId="404"/>
          <ac:spMkLst>
            <pc:docMk/>
            <pc:sldMk cId="1437383867" sldId="320"/>
            <ac:spMk id="17" creationId="{25584DD9-6A47-EE49-BBEA-AA587D166F34}"/>
          </ac:spMkLst>
        </pc:spChg>
        <pc:spChg chg="mod">
          <ac:chgData name="Rowland, Mark" userId="3257edc4-6956-4e33-9c8e-27f8fc6fa997" providerId="ADAL" clId="{1EEACCA7-479A-46AD-B70F-49A8B905C2D2}" dt="2022-12-27T22:50:38.631" v="784" actId="404"/>
          <ac:spMkLst>
            <pc:docMk/>
            <pc:sldMk cId="1437383867" sldId="320"/>
            <ac:spMk id="18" creationId="{BC705767-74DC-D346-A442-95D4F78D5056}"/>
          </ac:spMkLst>
        </pc:spChg>
        <pc:spChg chg="mod">
          <ac:chgData name="Rowland, Mark" userId="3257edc4-6956-4e33-9c8e-27f8fc6fa997" providerId="ADAL" clId="{1EEACCA7-479A-46AD-B70F-49A8B905C2D2}" dt="2022-12-27T22:51:00.874" v="790" actId="20577"/>
          <ac:spMkLst>
            <pc:docMk/>
            <pc:sldMk cId="1437383867" sldId="320"/>
            <ac:spMk id="21" creationId="{52B7AC2C-69B1-1D4B-B01E-A19715DC4EB6}"/>
          </ac:spMkLst>
        </pc:spChg>
        <pc:spChg chg="add mod">
          <ac:chgData name="Rowland, Mark" userId="3257edc4-6956-4e33-9c8e-27f8fc6fa997" providerId="ADAL" clId="{1EEACCA7-479A-46AD-B70F-49A8B905C2D2}" dt="2022-12-27T22:50:48.464" v="788" actId="1076"/>
          <ac:spMkLst>
            <pc:docMk/>
            <pc:sldMk cId="1437383867" sldId="320"/>
            <ac:spMk id="23" creationId="{044A8DE9-856A-4AEB-AC9B-EBBA7B1F4310}"/>
          </ac:spMkLst>
        </pc:spChg>
        <pc:spChg chg="mod">
          <ac:chgData name="Rowland, Mark" userId="3257edc4-6956-4e33-9c8e-27f8fc6fa997" providerId="ADAL" clId="{1EEACCA7-479A-46AD-B70F-49A8B905C2D2}" dt="2022-12-27T22:50:38.631" v="784" actId="404"/>
          <ac:spMkLst>
            <pc:docMk/>
            <pc:sldMk cId="1437383867" sldId="320"/>
            <ac:spMk id="27" creationId="{05F4A19F-E18B-C44A-A046-C9A9BF608501}"/>
          </ac:spMkLst>
        </pc:spChg>
        <pc:picChg chg="del mod">
          <ac:chgData name="Rowland, Mark" userId="3257edc4-6956-4e33-9c8e-27f8fc6fa997" providerId="ADAL" clId="{1EEACCA7-479A-46AD-B70F-49A8B905C2D2}" dt="2022-12-27T22:50:44.296" v="785" actId="478"/>
          <ac:picMkLst>
            <pc:docMk/>
            <pc:sldMk cId="1437383867" sldId="320"/>
            <ac:picMk id="20" creationId="{96B2E49C-0130-B045-9950-CD6436D0E8FC}"/>
          </ac:picMkLst>
        </pc:picChg>
        <pc:picChg chg="add mod">
          <ac:chgData name="Rowland, Mark" userId="3257edc4-6956-4e33-9c8e-27f8fc6fa997" providerId="ADAL" clId="{1EEACCA7-479A-46AD-B70F-49A8B905C2D2}" dt="2022-12-27T22:50:48.464" v="788" actId="1076"/>
          <ac:picMkLst>
            <pc:docMk/>
            <pc:sldMk cId="1437383867" sldId="320"/>
            <ac:picMk id="22" creationId="{92E227C8-1412-422E-A6D2-214395A2A7C8}"/>
          </ac:picMkLst>
        </pc:picChg>
        <pc:picChg chg="mod">
          <ac:chgData name="Rowland, Mark" userId="3257edc4-6956-4e33-9c8e-27f8fc6fa997" providerId="ADAL" clId="{1EEACCA7-479A-46AD-B70F-49A8B905C2D2}" dt="2022-12-27T22:50:38.631" v="784" actId="404"/>
          <ac:picMkLst>
            <pc:docMk/>
            <pc:sldMk cId="1437383867" sldId="320"/>
            <ac:picMk id="8196" creationId="{D3CBFF39-FD61-0E43-BD65-DA9551552500}"/>
          </ac:picMkLst>
        </pc:picChg>
        <pc:picChg chg="mod">
          <ac:chgData name="Rowland, Mark" userId="3257edc4-6956-4e33-9c8e-27f8fc6fa997" providerId="ADAL" clId="{1EEACCA7-479A-46AD-B70F-49A8B905C2D2}" dt="2022-12-27T22:50:38.631" v="784" actId="404"/>
          <ac:picMkLst>
            <pc:docMk/>
            <pc:sldMk cId="1437383867" sldId="320"/>
            <ac:picMk id="8198" creationId="{52C2D3F4-861A-0D4B-BA6E-29478F10F7A4}"/>
          </ac:picMkLst>
        </pc:picChg>
        <pc:picChg chg="mod">
          <ac:chgData name="Rowland, Mark" userId="3257edc4-6956-4e33-9c8e-27f8fc6fa997" providerId="ADAL" clId="{1EEACCA7-479A-46AD-B70F-49A8B905C2D2}" dt="2022-12-27T22:50:38.631" v="784" actId="404"/>
          <ac:picMkLst>
            <pc:docMk/>
            <pc:sldMk cId="1437383867" sldId="320"/>
            <ac:picMk id="8200" creationId="{C7B65EBE-A761-6F4E-A389-AA8560062D73}"/>
          </ac:picMkLst>
        </pc:picChg>
        <pc:cxnChg chg="mod">
          <ac:chgData name="Rowland, Mark" userId="3257edc4-6956-4e33-9c8e-27f8fc6fa997" providerId="ADAL" clId="{1EEACCA7-479A-46AD-B70F-49A8B905C2D2}" dt="2022-12-27T22:50:38.631" v="784" actId="404"/>
          <ac:cxnSpMkLst>
            <pc:docMk/>
            <pc:sldMk cId="1437383867" sldId="320"/>
            <ac:cxnSpMk id="5" creationId="{1AF6A8CE-5F37-B74A-8BB1-2110B6A87133}"/>
          </ac:cxnSpMkLst>
        </pc:cxnChg>
        <pc:cxnChg chg="mod">
          <ac:chgData name="Rowland, Mark" userId="3257edc4-6956-4e33-9c8e-27f8fc6fa997" providerId="ADAL" clId="{1EEACCA7-479A-46AD-B70F-49A8B905C2D2}" dt="2022-12-27T22:50:38.631" v="784" actId="404"/>
          <ac:cxnSpMkLst>
            <pc:docMk/>
            <pc:sldMk cId="1437383867" sldId="320"/>
            <ac:cxnSpMk id="7" creationId="{D80D002F-EAD2-D943-94F3-4CC7196D4D38}"/>
          </ac:cxnSpMkLst>
        </pc:cxnChg>
        <pc:cxnChg chg="mod">
          <ac:chgData name="Rowland, Mark" userId="3257edc4-6956-4e33-9c8e-27f8fc6fa997" providerId="ADAL" clId="{1EEACCA7-479A-46AD-B70F-49A8B905C2D2}" dt="2022-12-27T22:50:38.631" v="784" actId="404"/>
          <ac:cxnSpMkLst>
            <pc:docMk/>
            <pc:sldMk cId="1437383867" sldId="320"/>
            <ac:cxnSpMk id="14" creationId="{7F454936-491E-C64F-A462-A8963133027F}"/>
          </ac:cxnSpMkLst>
        </pc:cxnChg>
        <pc:cxnChg chg="mod">
          <ac:chgData name="Rowland, Mark" userId="3257edc4-6956-4e33-9c8e-27f8fc6fa997" providerId="ADAL" clId="{1EEACCA7-479A-46AD-B70F-49A8B905C2D2}" dt="2022-12-27T22:50:38.631" v="784" actId="404"/>
          <ac:cxnSpMkLst>
            <pc:docMk/>
            <pc:sldMk cId="1437383867" sldId="320"/>
            <ac:cxnSpMk id="19" creationId="{7E11337B-0BC5-C44A-B312-EB4FA731E6CE}"/>
          </ac:cxnSpMkLst>
        </pc:cxnChg>
      </pc:sldChg>
      <pc:sldChg chg="modSp mod">
        <pc:chgData name="Rowland, Mark" userId="3257edc4-6956-4e33-9c8e-27f8fc6fa997" providerId="ADAL" clId="{1EEACCA7-479A-46AD-B70F-49A8B905C2D2}" dt="2022-11-15T22:44:50.991" v="747" actId="207"/>
        <pc:sldMkLst>
          <pc:docMk/>
          <pc:sldMk cId="1684742912" sldId="336"/>
        </pc:sldMkLst>
        <pc:spChg chg="mod">
          <ac:chgData name="Rowland, Mark" userId="3257edc4-6956-4e33-9c8e-27f8fc6fa997" providerId="ADAL" clId="{1EEACCA7-479A-46AD-B70F-49A8B905C2D2}" dt="2022-11-15T22:44:50.991" v="747" actId="207"/>
          <ac:spMkLst>
            <pc:docMk/>
            <pc:sldMk cId="1684742912" sldId="336"/>
            <ac:spMk id="3" creationId="{79656B3B-CC83-40A8-920A-85976C511FBE}"/>
          </ac:spMkLst>
        </pc:spChg>
      </pc:sldChg>
      <pc:sldChg chg="modSp new mod">
        <pc:chgData name="Rowland, Mark" userId="3257edc4-6956-4e33-9c8e-27f8fc6fa997" providerId="ADAL" clId="{1EEACCA7-479A-46AD-B70F-49A8B905C2D2}" dt="2022-10-19T01:26:50.301" v="666" actId="27636"/>
        <pc:sldMkLst>
          <pc:docMk/>
          <pc:sldMk cId="818490446" sldId="358"/>
        </pc:sldMkLst>
        <pc:spChg chg="mod">
          <ac:chgData name="Rowland, Mark" userId="3257edc4-6956-4e33-9c8e-27f8fc6fa997" providerId="ADAL" clId="{1EEACCA7-479A-46AD-B70F-49A8B905C2D2}" dt="2022-10-10T22:05:25.224" v="631" actId="20577"/>
          <ac:spMkLst>
            <pc:docMk/>
            <pc:sldMk cId="818490446" sldId="358"/>
            <ac:spMk id="2" creationId="{65646DC7-C593-4897-84D5-CAD60155D836}"/>
          </ac:spMkLst>
        </pc:spChg>
        <pc:spChg chg="mod">
          <ac:chgData name="Rowland, Mark" userId="3257edc4-6956-4e33-9c8e-27f8fc6fa997" providerId="ADAL" clId="{1EEACCA7-479A-46AD-B70F-49A8B905C2D2}" dt="2022-10-19T01:26:50.301" v="666" actId="27636"/>
          <ac:spMkLst>
            <pc:docMk/>
            <pc:sldMk cId="818490446" sldId="358"/>
            <ac:spMk id="3" creationId="{449105CE-F507-4DC8-9D86-080FED07B439}"/>
          </ac:spMkLst>
        </pc:spChg>
      </pc:sldChg>
      <pc:sldChg chg="addSp delSp modSp new mod">
        <pc:chgData name="Rowland, Mark" userId="3257edc4-6956-4e33-9c8e-27f8fc6fa997" providerId="ADAL" clId="{1EEACCA7-479A-46AD-B70F-49A8B905C2D2}" dt="2022-10-10T22:05:19.395" v="629" actId="20577"/>
        <pc:sldMkLst>
          <pc:docMk/>
          <pc:sldMk cId="1812213621" sldId="359"/>
        </pc:sldMkLst>
        <pc:spChg chg="mod">
          <ac:chgData name="Rowland, Mark" userId="3257edc4-6956-4e33-9c8e-27f8fc6fa997" providerId="ADAL" clId="{1EEACCA7-479A-46AD-B70F-49A8B905C2D2}" dt="2022-10-10T22:05:19.395" v="629" actId="20577"/>
          <ac:spMkLst>
            <pc:docMk/>
            <pc:sldMk cId="1812213621" sldId="359"/>
            <ac:spMk id="2" creationId="{6AC06EF4-EC47-42F4-BCCA-55C6EC692742}"/>
          </ac:spMkLst>
        </pc:spChg>
        <pc:spChg chg="del">
          <ac:chgData name="Rowland, Mark" userId="3257edc4-6956-4e33-9c8e-27f8fc6fa997" providerId="ADAL" clId="{1EEACCA7-479A-46AD-B70F-49A8B905C2D2}" dt="2022-10-10T22:05:15.491" v="623" actId="22"/>
          <ac:spMkLst>
            <pc:docMk/>
            <pc:sldMk cId="1812213621" sldId="359"/>
            <ac:spMk id="3" creationId="{EE8886CC-34C6-4CC8-9C0C-9AAD5A7E1DDE}"/>
          </ac:spMkLst>
        </pc:spChg>
        <pc:picChg chg="add mod ord">
          <ac:chgData name="Rowland, Mark" userId="3257edc4-6956-4e33-9c8e-27f8fc6fa997" providerId="ADAL" clId="{1EEACCA7-479A-46AD-B70F-49A8B905C2D2}" dt="2022-10-10T22:05:15.491" v="623" actId="22"/>
          <ac:picMkLst>
            <pc:docMk/>
            <pc:sldMk cId="1812213621" sldId="359"/>
            <ac:picMk id="5" creationId="{807D69CE-A8E1-46E2-BCFF-529A1C3C7F12}"/>
          </ac:picMkLst>
        </pc:picChg>
      </pc:sldChg>
      <pc:sldChg chg="add">
        <pc:chgData name="Rowland, Mark" userId="3257edc4-6956-4e33-9c8e-27f8fc6fa997" providerId="ADAL" clId="{1EEACCA7-479A-46AD-B70F-49A8B905C2D2}" dt="2022-11-15T22:50:09.204" v="748"/>
        <pc:sldMkLst>
          <pc:docMk/>
          <pc:sldMk cId="1355731894" sldId="360"/>
        </pc:sldMkLst>
      </pc:sldChg>
      <pc:sldChg chg="add">
        <pc:chgData name="Rowland, Mark" userId="3257edc4-6956-4e33-9c8e-27f8fc6fa997" providerId="ADAL" clId="{1EEACCA7-479A-46AD-B70F-49A8B905C2D2}" dt="2022-11-15T22:50:09.204" v="748"/>
        <pc:sldMkLst>
          <pc:docMk/>
          <pc:sldMk cId="997036017" sldId="361"/>
        </pc:sldMkLst>
      </pc:sldChg>
      <pc:sldChg chg="add">
        <pc:chgData name="Rowland, Mark" userId="3257edc4-6956-4e33-9c8e-27f8fc6fa997" providerId="ADAL" clId="{1EEACCA7-479A-46AD-B70F-49A8B905C2D2}" dt="2022-11-15T22:50:09.204" v="748"/>
        <pc:sldMkLst>
          <pc:docMk/>
          <pc:sldMk cId="3643054186" sldId="362"/>
        </pc:sldMkLst>
      </pc:sldChg>
      <pc:sldChg chg="addSp delSp modSp new mod modClrScheme chgLayout">
        <pc:chgData name="Rowland, Mark" userId="3257edc4-6956-4e33-9c8e-27f8fc6fa997" providerId="ADAL" clId="{1EEACCA7-479A-46AD-B70F-49A8B905C2D2}" dt="2022-12-28T05:50:56.630" v="1473" actId="1076"/>
        <pc:sldMkLst>
          <pc:docMk/>
          <pc:sldMk cId="471797189" sldId="363"/>
        </pc:sldMkLst>
        <pc:spChg chg="del mod ord">
          <ac:chgData name="Rowland, Mark" userId="3257edc4-6956-4e33-9c8e-27f8fc6fa997" providerId="ADAL" clId="{1EEACCA7-479A-46AD-B70F-49A8B905C2D2}" dt="2022-12-27T23:30:32.495" v="795" actId="700"/>
          <ac:spMkLst>
            <pc:docMk/>
            <pc:sldMk cId="471797189" sldId="363"/>
            <ac:spMk id="2" creationId="{1D68989A-98EF-406A-A446-1F1A2CC351EC}"/>
          </ac:spMkLst>
        </pc:spChg>
        <pc:spChg chg="del mod ord">
          <ac:chgData name="Rowland, Mark" userId="3257edc4-6956-4e33-9c8e-27f8fc6fa997" providerId="ADAL" clId="{1EEACCA7-479A-46AD-B70F-49A8B905C2D2}" dt="2022-12-27T23:30:32.495" v="795" actId="700"/>
          <ac:spMkLst>
            <pc:docMk/>
            <pc:sldMk cId="471797189" sldId="363"/>
            <ac:spMk id="3" creationId="{76772002-8136-4DF6-A45A-FE47CDB85179}"/>
          </ac:spMkLst>
        </pc:spChg>
        <pc:spChg chg="add mod ord">
          <ac:chgData name="Rowland, Mark" userId="3257edc4-6956-4e33-9c8e-27f8fc6fa997" providerId="ADAL" clId="{1EEACCA7-479A-46AD-B70F-49A8B905C2D2}" dt="2022-12-28T05:49:52.995" v="1468" actId="20577"/>
          <ac:spMkLst>
            <pc:docMk/>
            <pc:sldMk cId="471797189" sldId="363"/>
            <ac:spMk id="4" creationId="{77304FFA-FE73-4974-8FF5-6B0F4CF7CEEE}"/>
          </ac:spMkLst>
        </pc:spChg>
        <pc:spChg chg="add mod ord">
          <ac:chgData name="Rowland, Mark" userId="3257edc4-6956-4e33-9c8e-27f8fc6fa997" providerId="ADAL" clId="{1EEACCA7-479A-46AD-B70F-49A8B905C2D2}" dt="2022-12-27T23:31:37.965" v="826" actId="20577"/>
          <ac:spMkLst>
            <pc:docMk/>
            <pc:sldMk cId="471797189" sldId="363"/>
            <ac:spMk id="5" creationId="{E444F5E4-D18F-4B41-8C91-E22515E1DA6F}"/>
          </ac:spMkLst>
        </pc:spChg>
        <pc:spChg chg="add mod">
          <ac:chgData name="Rowland, Mark" userId="3257edc4-6956-4e33-9c8e-27f8fc6fa997" providerId="ADAL" clId="{1EEACCA7-479A-46AD-B70F-49A8B905C2D2}" dt="2022-12-28T05:50:56.630" v="1473" actId="1076"/>
          <ac:spMkLst>
            <pc:docMk/>
            <pc:sldMk cId="471797189" sldId="363"/>
            <ac:spMk id="8" creationId="{0CEEA8C6-B9E8-463B-A5B7-FD00898B4886}"/>
          </ac:spMkLst>
        </pc:spChg>
        <pc:picChg chg="add mod">
          <ac:chgData name="Rowland, Mark" userId="3257edc4-6956-4e33-9c8e-27f8fc6fa997" providerId="ADAL" clId="{1EEACCA7-479A-46AD-B70F-49A8B905C2D2}" dt="2022-12-28T05:50:56.630" v="1473" actId="1076"/>
          <ac:picMkLst>
            <pc:docMk/>
            <pc:sldMk cId="471797189" sldId="363"/>
            <ac:picMk id="7" creationId="{FFD204F4-7A38-4789-AE01-786C57065814}"/>
          </ac:picMkLst>
        </pc:picChg>
      </pc:sldChg>
      <pc:sldChg chg="addSp delSp modSp new del mod modClrScheme chgLayout">
        <pc:chgData name="Rowland, Mark" userId="3257edc4-6956-4e33-9c8e-27f8fc6fa997" providerId="ADAL" clId="{1EEACCA7-479A-46AD-B70F-49A8B905C2D2}" dt="2022-12-28T09:05:01.007" v="5827" actId="47"/>
        <pc:sldMkLst>
          <pc:docMk/>
          <pc:sldMk cId="3933976095" sldId="364"/>
        </pc:sldMkLst>
        <pc:spChg chg="del mod ord">
          <ac:chgData name="Rowland, Mark" userId="3257edc4-6956-4e33-9c8e-27f8fc6fa997" providerId="ADAL" clId="{1EEACCA7-479A-46AD-B70F-49A8B905C2D2}" dt="2022-12-27T23:36:08.362" v="847" actId="700"/>
          <ac:spMkLst>
            <pc:docMk/>
            <pc:sldMk cId="3933976095" sldId="364"/>
            <ac:spMk id="2" creationId="{919BE206-0D62-4CFC-92FB-2A435EFD227C}"/>
          </ac:spMkLst>
        </pc:spChg>
        <pc:spChg chg="del mod ord">
          <ac:chgData name="Rowland, Mark" userId="3257edc4-6956-4e33-9c8e-27f8fc6fa997" providerId="ADAL" clId="{1EEACCA7-479A-46AD-B70F-49A8B905C2D2}" dt="2022-12-27T23:36:08.362" v="847" actId="700"/>
          <ac:spMkLst>
            <pc:docMk/>
            <pc:sldMk cId="3933976095" sldId="364"/>
            <ac:spMk id="3" creationId="{50915970-F316-4F67-8229-5AC1758A6D1D}"/>
          </ac:spMkLst>
        </pc:spChg>
        <pc:spChg chg="add mod ord">
          <ac:chgData name="Rowland, Mark" userId="3257edc4-6956-4e33-9c8e-27f8fc6fa997" providerId="ADAL" clId="{1EEACCA7-479A-46AD-B70F-49A8B905C2D2}" dt="2022-12-28T06:07:51.402" v="1683" actId="1076"/>
          <ac:spMkLst>
            <pc:docMk/>
            <pc:sldMk cId="3933976095" sldId="364"/>
            <ac:spMk id="4" creationId="{33D406CD-6C95-45A5-8DDD-24D924EEA732}"/>
          </ac:spMkLst>
        </pc:spChg>
        <pc:spChg chg="add mod ord">
          <ac:chgData name="Rowland, Mark" userId="3257edc4-6956-4e33-9c8e-27f8fc6fa997" providerId="ADAL" clId="{1EEACCA7-479A-46AD-B70F-49A8B905C2D2}" dt="2022-12-28T05:57:26.302" v="1486" actId="27636"/>
          <ac:spMkLst>
            <pc:docMk/>
            <pc:sldMk cId="3933976095" sldId="364"/>
            <ac:spMk id="5" creationId="{39D51544-33C6-4B70-A40A-71EF89C4CE6B}"/>
          </ac:spMkLst>
        </pc:spChg>
        <pc:spChg chg="add del mod ord">
          <ac:chgData name="Rowland, Mark" userId="3257edc4-6956-4e33-9c8e-27f8fc6fa997" providerId="ADAL" clId="{1EEACCA7-479A-46AD-B70F-49A8B905C2D2}" dt="2022-12-27T23:48:27.591" v="1189" actId="478"/>
          <ac:spMkLst>
            <pc:docMk/>
            <pc:sldMk cId="3933976095" sldId="364"/>
            <ac:spMk id="6" creationId="{F9BC7581-FB45-4EE0-9172-C995D7C668F6}"/>
          </ac:spMkLst>
        </pc:spChg>
        <pc:spChg chg="add mod">
          <ac:chgData name="Rowland, Mark" userId="3257edc4-6956-4e33-9c8e-27f8fc6fa997" providerId="ADAL" clId="{1EEACCA7-479A-46AD-B70F-49A8B905C2D2}" dt="2022-12-28T05:57:38.697" v="1488" actId="207"/>
          <ac:spMkLst>
            <pc:docMk/>
            <pc:sldMk cId="3933976095" sldId="364"/>
            <ac:spMk id="8" creationId="{41D1B318-95FB-4B1E-83AE-13AF939C9715}"/>
          </ac:spMkLst>
        </pc:spChg>
      </pc:sldChg>
      <pc:sldChg chg="addSp delSp modSp add mod ord">
        <pc:chgData name="Rowland, Mark" userId="3257edc4-6956-4e33-9c8e-27f8fc6fa997" providerId="ADAL" clId="{1EEACCA7-479A-46AD-B70F-49A8B905C2D2}" dt="2022-12-28T07:37:46.150" v="3715" actId="1076"/>
        <pc:sldMkLst>
          <pc:docMk/>
          <pc:sldMk cId="1380862050" sldId="365"/>
        </pc:sldMkLst>
        <pc:spChg chg="add del">
          <ac:chgData name="Rowland, Mark" userId="3257edc4-6956-4e33-9c8e-27f8fc6fa997" providerId="ADAL" clId="{1EEACCA7-479A-46AD-B70F-49A8B905C2D2}" dt="2022-12-28T05:52:02.782" v="1475"/>
          <ac:spMkLst>
            <pc:docMk/>
            <pc:sldMk cId="1380862050" sldId="365"/>
            <ac:spMk id="2" creationId="{3AF0AE2E-B3B5-4B40-86EF-E643B51EB832}"/>
          </ac:spMkLst>
        </pc:spChg>
        <pc:spChg chg="mod">
          <ac:chgData name="Rowland, Mark" userId="3257edc4-6956-4e33-9c8e-27f8fc6fa997" providerId="ADAL" clId="{1EEACCA7-479A-46AD-B70F-49A8B905C2D2}" dt="2022-12-28T06:55:12.466" v="2991" actId="1076"/>
          <ac:spMkLst>
            <pc:docMk/>
            <pc:sldMk cId="1380862050" sldId="365"/>
            <ac:spMk id="4" creationId="{33D406CD-6C95-45A5-8DDD-24D924EEA732}"/>
          </ac:spMkLst>
        </pc:spChg>
        <pc:spChg chg="mod">
          <ac:chgData name="Rowland, Mark" userId="3257edc4-6956-4e33-9c8e-27f8fc6fa997" providerId="ADAL" clId="{1EEACCA7-479A-46AD-B70F-49A8B905C2D2}" dt="2022-12-28T07:37:39.179" v="3714" actId="20577"/>
          <ac:spMkLst>
            <pc:docMk/>
            <pc:sldMk cId="1380862050" sldId="365"/>
            <ac:spMk id="5" creationId="{39D51544-33C6-4B70-A40A-71EF89C4CE6B}"/>
          </ac:spMkLst>
        </pc:spChg>
        <pc:spChg chg="mod">
          <ac:chgData name="Rowland, Mark" userId="3257edc4-6956-4e33-9c8e-27f8fc6fa997" providerId="ADAL" clId="{1EEACCA7-479A-46AD-B70F-49A8B905C2D2}" dt="2022-12-28T07:37:46.150" v="3715" actId="1076"/>
          <ac:spMkLst>
            <pc:docMk/>
            <pc:sldMk cId="1380862050" sldId="365"/>
            <ac:spMk id="6" creationId="{F9BC7581-FB45-4EE0-9172-C995D7C668F6}"/>
          </ac:spMkLst>
        </pc:spChg>
        <pc:spChg chg="add mod">
          <ac:chgData name="Rowland, Mark" userId="3257edc4-6956-4e33-9c8e-27f8fc6fa997" providerId="ADAL" clId="{1EEACCA7-479A-46AD-B70F-49A8B905C2D2}" dt="2022-12-28T07:35:03.460" v="3655" actId="1076"/>
          <ac:spMkLst>
            <pc:docMk/>
            <pc:sldMk cId="1380862050" sldId="365"/>
            <ac:spMk id="10" creationId="{F772153B-EED4-4A97-A410-BE55C54D2D07}"/>
          </ac:spMkLst>
        </pc:spChg>
        <pc:spChg chg="add del mod">
          <ac:chgData name="Rowland, Mark" userId="3257edc4-6956-4e33-9c8e-27f8fc6fa997" providerId="ADAL" clId="{1EEACCA7-479A-46AD-B70F-49A8B905C2D2}" dt="2022-12-28T07:35:21.175" v="3658" actId="478"/>
          <ac:spMkLst>
            <pc:docMk/>
            <pc:sldMk cId="1380862050" sldId="365"/>
            <ac:spMk id="11" creationId="{65C5AE24-98E9-4445-B261-1751865C779D}"/>
          </ac:spMkLst>
        </pc:spChg>
        <pc:picChg chg="add del mod">
          <ac:chgData name="Rowland, Mark" userId="3257edc4-6956-4e33-9c8e-27f8fc6fa997" providerId="ADAL" clId="{1EEACCA7-479A-46AD-B70F-49A8B905C2D2}" dt="2022-12-28T06:00:41.715" v="1582" actId="478"/>
          <ac:picMkLst>
            <pc:docMk/>
            <pc:sldMk cId="1380862050" sldId="365"/>
            <ac:picMk id="7" creationId="{21600C17-CBF5-41BA-9B20-41F97E1F1672}"/>
          </ac:picMkLst>
        </pc:picChg>
        <pc:picChg chg="add del mod">
          <ac:chgData name="Rowland, Mark" userId="3257edc4-6956-4e33-9c8e-27f8fc6fa997" providerId="ADAL" clId="{1EEACCA7-479A-46AD-B70F-49A8B905C2D2}" dt="2022-12-28T07:34:43.859" v="3650" actId="478"/>
          <ac:picMkLst>
            <pc:docMk/>
            <pc:sldMk cId="1380862050" sldId="365"/>
            <ac:picMk id="9" creationId="{2690B495-BADA-499C-95C7-C0BC5F1EBB59}"/>
          </ac:picMkLst>
        </pc:picChg>
        <pc:picChg chg="add mod ord">
          <ac:chgData name="Rowland, Mark" userId="3257edc4-6956-4e33-9c8e-27f8fc6fa997" providerId="ADAL" clId="{1EEACCA7-479A-46AD-B70F-49A8B905C2D2}" dt="2022-12-28T07:34:57.487" v="3654" actId="167"/>
          <ac:picMkLst>
            <pc:docMk/>
            <pc:sldMk cId="1380862050" sldId="365"/>
            <ac:picMk id="32" creationId="{993A4ED6-3ABC-445E-B33D-6298DCEC6B86}"/>
          </ac:picMkLst>
        </pc:picChg>
        <pc:picChg chg="add mod">
          <ac:chgData name="Rowland, Mark" userId="3257edc4-6956-4e33-9c8e-27f8fc6fa997" providerId="ADAL" clId="{1EEACCA7-479A-46AD-B70F-49A8B905C2D2}" dt="2022-12-28T07:37:19.309" v="3685" actId="1076"/>
          <ac:picMkLst>
            <pc:docMk/>
            <pc:sldMk cId="1380862050" sldId="365"/>
            <ac:picMk id="39" creationId="{0C8BE871-C30D-4E6A-B6E5-0865A0EC3D27}"/>
          </ac:picMkLst>
        </pc:picChg>
        <pc:cxnChg chg="add mod">
          <ac:chgData name="Rowland, Mark" userId="3257edc4-6956-4e33-9c8e-27f8fc6fa997" providerId="ADAL" clId="{1EEACCA7-479A-46AD-B70F-49A8B905C2D2}" dt="2022-12-28T07:36:17.232" v="3669" actId="1076"/>
          <ac:cxnSpMkLst>
            <pc:docMk/>
            <pc:sldMk cId="1380862050" sldId="365"/>
            <ac:cxnSpMk id="13" creationId="{00CD4AC9-4529-40EC-A41B-9DF9F14A421C}"/>
          </ac:cxnSpMkLst>
        </pc:cxnChg>
        <pc:cxnChg chg="add del mod">
          <ac:chgData name="Rowland, Mark" userId="3257edc4-6956-4e33-9c8e-27f8fc6fa997" providerId="ADAL" clId="{1EEACCA7-479A-46AD-B70F-49A8B905C2D2}" dt="2022-12-28T07:35:22.600" v="3659" actId="478"/>
          <ac:cxnSpMkLst>
            <pc:docMk/>
            <pc:sldMk cId="1380862050" sldId="365"/>
            <ac:cxnSpMk id="15" creationId="{A1C1EAD4-8A93-4688-8E4A-CA5FCB276CC6}"/>
          </ac:cxnSpMkLst>
        </pc:cxnChg>
        <pc:cxnChg chg="add del mod">
          <ac:chgData name="Rowland, Mark" userId="3257edc4-6956-4e33-9c8e-27f8fc6fa997" providerId="ADAL" clId="{1EEACCA7-479A-46AD-B70F-49A8B905C2D2}" dt="2022-12-28T07:35:24.135" v="3660" actId="478"/>
          <ac:cxnSpMkLst>
            <pc:docMk/>
            <pc:sldMk cId="1380862050" sldId="365"/>
            <ac:cxnSpMk id="27" creationId="{34317E30-C765-43B2-B330-17EA2D086745}"/>
          </ac:cxnSpMkLst>
        </pc:cxnChg>
        <pc:cxnChg chg="add mod">
          <ac:chgData name="Rowland, Mark" userId="3257edc4-6956-4e33-9c8e-27f8fc6fa997" providerId="ADAL" clId="{1EEACCA7-479A-46AD-B70F-49A8B905C2D2}" dt="2022-12-28T07:36:26.371" v="3671" actId="14100"/>
          <ac:cxnSpMkLst>
            <pc:docMk/>
            <pc:sldMk cId="1380862050" sldId="365"/>
            <ac:cxnSpMk id="28" creationId="{DA454F81-1494-4B18-985D-54C6CBD7D235}"/>
          </ac:cxnSpMkLst>
        </pc:cxnChg>
      </pc:sldChg>
      <pc:sldChg chg="modSp add del mod">
        <pc:chgData name="Rowland, Mark" userId="3257edc4-6956-4e33-9c8e-27f8fc6fa997" providerId="ADAL" clId="{1EEACCA7-479A-46AD-B70F-49A8B905C2D2}" dt="2022-12-28T09:05:06.079" v="5828" actId="47"/>
        <pc:sldMkLst>
          <pc:docMk/>
          <pc:sldMk cId="1428544444" sldId="366"/>
        </pc:sldMkLst>
        <pc:spChg chg="mod">
          <ac:chgData name="Rowland, Mark" userId="3257edc4-6956-4e33-9c8e-27f8fc6fa997" providerId="ADAL" clId="{1EEACCA7-479A-46AD-B70F-49A8B905C2D2}" dt="2022-12-27T23:52:27.981" v="1271" actId="14100"/>
          <ac:spMkLst>
            <pc:docMk/>
            <pc:sldMk cId="1428544444" sldId="366"/>
            <ac:spMk id="4" creationId="{33D406CD-6C95-45A5-8DDD-24D924EEA732}"/>
          </ac:spMkLst>
        </pc:spChg>
        <pc:spChg chg="mod">
          <ac:chgData name="Rowland, Mark" userId="3257edc4-6956-4e33-9c8e-27f8fc6fa997" providerId="ADAL" clId="{1EEACCA7-479A-46AD-B70F-49A8B905C2D2}" dt="2022-12-27T23:52:52.871" v="1273" actId="20577"/>
          <ac:spMkLst>
            <pc:docMk/>
            <pc:sldMk cId="1428544444" sldId="366"/>
            <ac:spMk id="6" creationId="{F9BC7581-FB45-4EE0-9172-C995D7C668F6}"/>
          </ac:spMkLst>
        </pc:spChg>
      </pc:sldChg>
      <pc:sldChg chg="delSp modSp add mod">
        <pc:chgData name="Rowland, Mark" userId="3257edc4-6956-4e33-9c8e-27f8fc6fa997" providerId="ADAL" clId="{1EEACCA7-479A-46AD-B70F-49A8B905C2D2}" dt="2022-12-28T08:21:09.085" v="4934"/>
        <pc:sldMkLst>
          <pc:docMk/>
          <pc:sldMk cId="28133358" sldId="367"/>
        </pc:sldMkLst>
        <pc:spChg chg="mod">
          <ac:chgData name="Rowland, Mark" userId="3257edc4-6956-4e33-9c8e-27f8fc6fa997" providerId="ADAL" clId="{1EEACCA7-479A-46AD-B70F-49A8B905C2D2}" dt="2022-12-28T06:49:48.835" v="2909" actId="404"/>
          <ac:spMkLst>
            <pc:docMk/>
            <pc:sldMk cId="28133358" sldId="367"/>
            <ac:spMk id="4" creationId="{33D406CD-6C95-45A5-8DDD-24D924EEA732}"/>
          </ac:spMkLst>
        </pc:spChg>
        <pc:spChg chg="mod">
          <ac:chgData name="Rowland, Mark" userId="3257edc4-6956-4e33-9c8e-27f8fc6fa997" providerId="ADAL" clId="{1EEACCA7-479A-46AD-B70F-49A8B905C2D2}" dt="2022-12-28T08:21:09.085" v="4934"/>
          <ac:spMkLst>
            <pc:docMk/>
            <pc:sldMk cId="28133358" sldId="367"/>
            <ac:spMk id="5" creationId="{39D51544-33C6-4B70-A40A-71EF89C4CE6B}"/>
          </ac:spMkLst>
        </pc:spChg>
        <pc:spChg chg="mod">
          <ac:chgData name="Rowland, Mark" userId="3257edc4-6956-4e33-9c8e-27f8fc6fa997" providerId="ADAL" clId="{1EEACCA7-479A-46AD-B70F-49A8B905C2D2}" dt="2022-12-28T08:20:27.370" v="4921" actId="27636"/>
          <ac:spMkLst>
            <pc:docMk/>
            <pc:sldMk cId="28133358" sldId="367"/>
            <ac:spMk id="6" creationId="{F9BC7581-FB45-4EE0-9172-C995D7C668F6}"/>
          </ac:spMkLst>
        </pc:spChg>
        <pc:spChg chg="del">
          <ac:chgData name="Rowland, Mark" userId="3257edc4-6956-4e33-9c8e-27f8fc6fa997" providerId="ADAL" clId="{1EEACCA7-479A-46AD-B70F-49A8B905C2D2}" dt="2022-12-28T06:49:59.785" v="2911" actId="478"/>
          <ac:spMkLst>
            <pc:docMk/>
            <pc:sldMk cId="28133358" sldId="367"/>
            <ac:spMk id="10" creationId="{F772153B-EED4-4A97-A410-BE55C54D2D07}"/>
          </ac:spMkLst>
        </pc:spChg>
        <pc:spChg chg="del">
          <ac:chgData name="Rowland, Mark" userId="3257edc4-6956-4e33-9c8e-27f8fc6fa997" providerId="ADAL" clId="{1EEACCA7-479A-46AD-B70F-49A8B905C2D2}" dt="2022-12-28T06:49:59.785" v="2911" actId="478"/>
          <ac:spMkLst>
            <pc:docMk/>
            <pc:sldMk cId="28133358" sldId="367"/>
            <ac:spMk id="11" creationId="{65C5AE24-98E9-4445-B261-1751865C779D}"/>
          </ac:spMkLst>
        </pc:spChg>
        <pc:picChg chg="del">
          <ac:chgData name="Rowland, Mark" userId="3257edc4-6956-4e33-9c8e-27f8fc6fa997" providerId="ADAL" clId="{1EEACCA7-479A-46AD-B70F-49A8B905C2D2}" dt="2022-12-28T06:49:54.297" v="2910" actId="478"/>
          <ac:picMkLst>
            <pc:docMk/>
            <pc:sldMk cId="28133358" sldId="367"/>
            <ac:picMk id="9" creationId="{2690B495-BADA-499C-95C7-C0BC5F1EBB59}"/>
          </ac:picMkLst>
        </pc:picChg>
        <pc:cxnChg chg="del">
          <ac:chgData name="Rowland, Mark" userId="3257edc4-6956-4e33-9c8e-27f8fc6fa997" providerId="ADAL" clId="{1EEACCA7-479A-46AD-B70F-49A8B905C2D2}" dt="2022-12-28T06:49:59.785" v="2911" actId="478"/>
          <ac:cxnSpMkLst>
            <pc:docMk/>
            <pc:sldMk cId="28133358" sldId="367"/>
            <ac:cxnSpMk id="13" creationId="{00CD4AC9-4529-40EC-A41B-9DF9F14A421C}"/>
          </ac:cxnSpMkLst>
        </pc:cxnChg>
        <pc:cxnChg chg="del">
          <ac:chgData name="Rowland, Mark" userId="3257edc4-6956-4e33-9c8e-27f8fc6fa997" providerId="ADAL" clId="{1EEACCA7-479A-46AD-B70F-49A8B905C2D2}" dt="2022-12-28T06:49:59.785" v="2911" actId="478"/>
          <ac:cxnSpMkLst>
            <pc:docMk/>
            <pc:sldMk cId="28133358" sldId="367"/>
            <ac:cxnSpMk id="15" creationId="{A1C1EAD4-8A93-4688-8E4A-CA5FCB276CC6}"/>
          </ac:cxnSpMkLst>
        </pc:cxnChg>
      </pc:sldChg>
      <pc:sldChg chg="addSp delSp modSp new mod">
        <pc:chgData name="Rowland, Mark" userId="3257edc4-6956-4e33-9c8e-27f8fc6fa997" providerId="ADAL" clId="{1EEACCA7-479A-46AD-B70F-49A8B905C2D2}" dt="2022-12-28T09:02:45.882" v="5820" actId="207"/>
        <pc:sldMkLst>
          <pc:docMk/>
          <pc:sldMk cId="3907996878" sldId="368"/>
        </pc:sldMkLst>
        <pc:spChg chg="mod">
          <ac:chgData name="Rowland, Mark" userId="3257edc4-6956-4e33-9c8e-27f8fc6fa997" providerId="ADAL" clId="{1EEACCA7-479A-46AD-B70F-49A8B905C2D2}" dt="2022-12-28T06:35:40.796" v="2410" actId="404"/>
          <ac:spMkLst>
            <pc:docMk/>
            <pc:sldMk cId="3907996878" sldId="368"/>
            <ac:spMk id="2" creationId="{F1D75087-C29E-47F3-8684-E1FB4891848F}"/>
          </ac:spMkLst>
        </pc:spChg>
        <pc:spChg chg="del">
          <ac:chgData name="Rowland, Mark" userId="3257edc4-6956-4e33-9c8e-27f8fc6fa997" providerId="ADAL" clId="{1EEACCA7-479A-46AD-B70F-49A8B905C2D2}" dt="2022-12-28T06:11:44.310" v="1769" actId="931"/>
          <ac:spMkLst>
            <pc:docMk/>
            <pc:sldMk cId="3907996878" sldId="368"/>
            <ac:spMk id="3" creationId="{CF34447C-C0E2-4887-A0D7-19D2049556C9}"/>
          </ac:spMkLst>
        </pc:spChg>
        <pc:spChg chg="mod">
          <ac:chgData name="Rowland, Mark" userId="3257edc4-6956-4e33-9c8e-27f8fc6fa997" providerId="ADAL" clId="{1EEACCA7-479A-46AD-B70F-49A8B905C2D2}" dt="2022-12-28T09:02:45.882" v="5820" actId="207"/>
          <ac:spMkLst>
            <pc:docMk/>
            <pc:sldMk cId="3907996878" sldId="368"/>
            <ac:spMk id="4" creationId="{350F676E-E569-4C15-BA94-DBE6493E2229}"/>
          </ac:spMkLst>
        </pc:spChg>
        <pc:spChg chg="add del mod">
          <ac:chgData name="Rowland, Mark" userId="3257edc4-6956-4e33-9c8e-27f8fc6fa997" providerId="ADAL" clId="{1EEACCA7-479A-46AD-B70F-49A8B905C2D2}" dt="2022-12-28T06:37:54.917" v="2466" actId="478"/>
          <ac:spMkLst>
            <pc:docMk/>
            <pc:sldMk cId="3907996878" sldId="368"/>
            <ac:spMk id="7" creationId="{8A2E8554-A2A9-4454-B7DD-CB1D0194C30A}"/>
          </ac:spMkLst>
        </pc:spChg>
        <pc:spChg chg="add mod">
          <ac:chgData name="Rowland, Mark" userId="3257edc4-6956-4e33-9c8e-27f8fc6fa997" providerId="ADAL" clId="{1EEACCA7-479A-46AD-B70F-49A8B905C2D2}" dt="2022-12-28T06:19:34.362" v="2046" actId="1582"/>
          <ac:spMkLst>
            <pc:docMk/>
            <pc:sldMk cId="3907996878" sldId="368"/>
            <ac:spMk id="8" creationId="{EF68DE15-7BDD-49FA-A081-C6ACAF2D1579}"/>
          </ac:spMkLst>
        </pc:spChg>
        <pc:spChg chg="add mod">
          <ac:chgData name="Rowland, Mark" userId="3257edc4-6956-4e33-9c8e-27f8fc6fa997" providerId="ADAL" clId="{1EEACCA7-479A-46AD-B70F-49A8B905C2D2}" dt="2022-12-28T06:21:03.187" v="2056" actId="14100"/>
          <ac:spMkLst>
            <pc:docMk/>
            <pc:sldMk cId="3907996878" sldId="368"/>
            <ac:spMk id="13" creationId="{59349E16-1288-4CD1-8ECA-EC245238D009}"/>
          </ac:spMkLst>
        </pc:spChg>
        <pc:spChg chg="add mod">
          <ac:chgData name="Rowland, Mark" userId="3257edc4-6956-4e33-9c8e-27f8fc6fa997" providerId="ADAL" clId="{1EEACCA7-479A-46AD-B70F-49A8B905C2D2}" dt="2022-12-28T06:26:34.917" v="2100" actId="1076"/>
          <ac:spMkLst>
            <pc:docMk/>
            <pc:sldMk cId="3907996878" sldId="368"/>
            <ac:spMk id="20" creationId="{B4919BB1-657B-44D2-8E68-E1ACB9B5562E}"/>
          </ac:spMkLst>
        </pc:spChg>
        <pc:spChg chg="add del mod">
          <ac:chgData name="Rowland, Mark" userId="3257edc4-6956-4e33-9c8e-27f8fc6fa997" providerId="ADAL" clId="{1EEACCA7-479A-46AD-B70F-49A8B905C2D2}" dt="2022-12-28T06:26:19.673" v="2096" actId="478"/>
          <ac:spMkLst>
            <pc:docMk/>
            <pc:sldMk cId="3907996878" sldId="368"/>
            <ac:spMk id="21" creationId="{82F59B85-055A-400C-849B-33A45C21A44D}"/>
          </ac:spMkLst>
        </pc:spChg>
        <pc:spChg chg="add del mod">
          <ac:chgData name="Rowland, Mark" userId="3257edc4-6956-4e33-9c8e-27f8fc6fa997" providerId="ADAL" clId="{1EEACCA7-479A-46AD-B70F-49A8B905C2D2}" dt="2022-12-28T06:26:50.361" v="2103" actId="478"/>
          <ac:spMkLst>
            <pc:docMk/>
            <pc:sldMk cId="3907996878" sldId="368"/>
            <ac:spMk id="26" creationId="{21A9003A-0175-45E3-B922-860FC52662AB}"/>
          </ac:spMkLst>
        </pc:spChg>
        <pc:spChg chg="add mod">
          <ac:chgData name="Rowland, Mark" userId="3257edc4-6956-4e33-9c8e-27f8fc6fa997" providerId="ADAL" clId="{1EEACCA7-479A-46AD-B70F-49A8B905C2D2}" dt="2022-12-28T06:46:13.217" v="2756" actId="1076"/>
          <ac:spMkLst>
            <pc:docMk/>
            <pc:sldMk cId="3907996878" sldId="368"/>
            <ac:spMk id="27" creationId="{C55D2BBE-2006-40E7-9767-B5DA6B0C54A1}"/>
          </ac:spMkLst>
        </pc:spChg>
        <pc:spChg chg="add mod">
          <ac:chgData name="Rowland, Mark" userId="3257edc4-6956-4e33-9c8e-27f8fc6fa997" providerId="ADAL" clId="{1EEACCA7-479A-46AD-B70F-49A8B905C2D2}" dt="2022-12-28T06:24:48.380" v="2089" actId="113"/>
          <ac:spMkLst>
            <pc:docMk/>
            <pc:sldMk cId="3907996878" sldId="368"/>
            <ac:spMk id="30" creationId="{1E503F28-C503-4D81-B6CE-77DCC15783FF}"/>
          </ac:spMkLst>
        </pc:spChg>
        <pc:spChg chg="add mod">
          <ac:chgData name="Rowland, Mark" userId="3257edc4-6956-4e33-9c8e-27f8fc6fa997" providerId="ADAL" clId="{1EEACCA7-479A-46AD-B70F-49A8B905C2D2}" dt="2022-12-28T06:25:31.420" v="2093" actId="1076"/>
          <ac:spMkLst>
            <pc:docMk/>
            <pc:sldMk cId="3907996878" sldId="368"/>
            <ac:spMk id="31" creationId="{28539405-C949-463C-BE2B-3E30197D06BF}"/>
          </ac:spMkLst>
        </pc:spChg>
        <pc:spChg chg="add mod">
          <ac:chgData name="Rowland, Mark" userId="3257edc4-6956-4e33-9c8e-27f8fc6fa997" providerId="ADAL" clId="{1EEACCA7-479A-46AD-B70F-49A8B905C2D2}" dt="2022-12-28T06:27:48.964" v="2111" actId="20577"/>
          <ac:spMkLst>
            <pc:docMk/>
            <pc:sldMk cId="3907996878" sldId="368"/>
            <ac:spMk id="34" creationId="{15C938D3-FB08-48C4-8914-192EDEAF8DD8}"/>
          </ac:spMkLst>
        </pc:spChg>
        <pc:spChg chg="add mod">
          <ac:chgData name="Rowland, Mark" userId="3257edc4-6956-4e33-9c8e-27f8fc6fa997" providerId="ADAL" clId="{1EEACCA7-479A-46AD-B70F-49A8B905C2D2}" dt="2022-12-28T06:28:03.118" v="2115" actId="20577"/>
          <ac:spMkLst>
            <pc:docMk/>
            <pc:sldMk cId="3907996878" sldId="368"/>
            <ac:spMk id="35" creationId="{BB54243D-AAF4-4FAC-9281-EDD105042E33}"/>
          </ac:spMkLst>
        </pc:spChg>
        <pc:spChg chg="add mod">
          <ac:chgData name="Rowland, Mark" userId="3257edc4-6956-4e33-9c8e-27f8fc6fa997" providerId="ADAL" clId="{1EEACCA7-479A-46AD-B70F-49A8B905C2D2}" dt="2022-12-28T06:28:49.345" v="2128" actId="404"/>
          <ac:spMkLst>
            <pc:docMk/>
            <pc:sldMk cId="3907996878" sldId="368"/>
            <ac:spMk id="36" creationId="{85C95969-EFEC-432B-836E-833208AECC07}"/>
          </ac:spMkLst>
        </pc:spChg>
        <pc:spChg chg="add mod">
          <ac:chgData name="Rowland, Mark" userId="3257edc4-6956-4e33-9c8e-27f8fc6fa997" providerId="ADAL" clId="{1EEACCA7-479A-46AD-B70F-49A8B905C2D2}" dt="2022-12-28T06:30:19.738" v="2144" actId="1076"/>
          <ac:spMkLst>
            <pc:docMk/>
            <pc:sldMk cId="3907996878" sldId="368"/>
            <ac:spMk id="37" creationId="{60F27B5B-56E9-4C61-AAD4-71861D868389}"/>
          </ac:spMkLst>
        </pc:spChg>
        <pc:spChg chg="add mod">
          <ac:chgData name="Rowland, Mark" userId="3257edc4-6956-4e33-9c8e-27f8fc6fa997" providerId="ADAL" clId="{1EEACCA7-479A-46AD-B70F-49A8B905C2D2}" dt="2022-12-28T06:29:57.517" v="2140" actId="1076"/>
          <ac:spMkLst>
            <pc:docMk/>
            <pc:sldMk cId="3907996878" sldId="368"/>
            <ac:spMk id="38" creationId="{310D78A4-C61F-47D8-9BFC-812E8485CF48}"/>
          </ac:spMkLst>
        </pc:spChg>
        <pc:spChg chg="add mod">
          <ac:chgData name="Rowland, Mark" userId="3257edc4-6956-4e33-9c8e-27f8fc6fa997" providerId="ADAL" clId="{1EEACCA7-479A-46AD-B70F-49A8B905C2D2}" dt="2022-12-28T06:30:26.976" v="2146" actId="1076"/>
          <ac:spMkLst>
            <pc:docMk/>
            <pc:sldMk cId="3907996878" sldId="368"/>
            <ac:spMk id="39" creationId="{AB9D7F8D-606E-485A-AF73-518A280AC590}"/>
          </ac:spMkLst>
        </pc:spChg>
        <pc:picChg chg="add mod">
          <ac:chgData name="Rowland, Mark" userId="3257edc4-6956-4e33-9c8e-27f8fc6fa997" providerId="ADAL" clId="{1EEACCA7-479A-46AD-B70F-49A8B905C2D2}" dt="2022-12-28T06:35:13.616" v="2386" actId="1076"/>
          <ac:picMkLst>
            <pc:docMk/>
            <pc:sldMk cId="3907996878" sldId="368"/>
            <ac:picMk id="6" creationId="{A33AA515-FA12-40DD-BFFF-15725337CE1E}"/>
          </ac:picMkLst>
        </pc:picChg>
        <pc:cxnChg chg="add">
          <ac:chgData name="Rowland, Mark" userId="3257edc4-6956-4e33-9c8e-27f8fc6fa997" providerId="ADAL" clId="{1EEACCA7-479A-46AD-B70F-49A8B905C2D2}" dt="2022-12-28T06:19:55.904" v="2047" actId="11529"/>
          <ac:cxnSpMkLst>
            <pc:docMk/>
            <pc:sldMk cId="3907996878" sldId="368"/>
            <ac:cxnSpMk id="10" creationId="{F954B50A-4D0E-470C-BDBA-8616E64D7464}"/>
          </ac:cxnSpMkLst>
        </pc:cxnChg>
        <pc:cxnChg chg="add">
          <ac:chgData name="Rowland, Mark" userId="3257edc4-6956-4e33-9c8e-27f8fc6fa997" providerId="ADAL" clId="{1EEACCA7-479A-46AD-B70F-49A8B905C2D2}" dt="2022-12-28T06:20:06.864" v="2048" actId="11529"/>
          <ac:cxnSpMkLst>
            <pc:docMk/>
            <pc:sldMk cId="3907996878" sldId="368"/>
            <ac:cxnSpMk id="12" creationId="{EFF59B3B-18A8-4837-BC6B-F2E50335C0AD}"/>
          </ac:cxnSpMkLst>
        </pc:cxnChg>
        <pc:cxnChg chg="add mod">
          <ac:chgData name="Rowland, Mark" userId="3257edc4-6956-4e33-9c8e-27f8fc6fa997" providerId="ADAL" clId="{1EEACCA7-479A-46AD-B70F-49A8B905C2D2}" dt="2022-12-28T06:26:25.055" v="2097" actId="14100"/>
          <ac:cxnSpMkLst>
            <pc:docMk/>
            <pc:sldMk cId="3907996878" sldId="368"/>
            <ac:cxnSpMk id="15" creationId="{33C7EB2A-7B85-4AE9-9548-C1FA6E16D007}"/>
          </ac:cxnSpMkLst>
        </pc:cxnChg>
        <pc:cxnChg chg="add del mod">
          <ac:chgData name="Rowland, Mark" userId="3257edc4-6956-4e33-9c8e-27f8fc6fa997" providerId="ADAL" clId="{1EEACCA7-479A-46AD-B70F-49A8B905C2D2}" dt="2022-12-28T06:26:16.249" v="2095" actId="478"/>
          <ac:cxnSpMkLst>
            <pc:docMk/>
            <pc:sldMk cId="3907996878" sldId="368"/>
            <ac:cxnSpMk id="19" creationId="{86141F07-0554-4725-AA4B-EC9C8067756F}"/>
          </ac:cxnSpMkLst>
        </pc:cxnChg>
        <pc:cxnChg chg="add del mod">
          <ac:chgData name="Rowland, Mark" userId="3257edc4-6956-4e33-9c8e-27f8fc6fa997" providerId="ADAL" clId="{1EEACCA7-479A-46AD-B70F-49A8B905C2D2}" dt="2022-12-28T06:26:39.298" v="2101" actId="478"/>
          <ac:cxnSpMkLst>
            <pc:docMk/>
            <pc:sldMk cId="3907996878" sldId="368"/>
            <ac:cxnSpMk id="22" creationId="{BA9DA1C8-891C-45C9-A524-3804640DFEC3}"/>
          </ac:cxnSpMkLst>
        </pc:cxnChg>
        <pc:cxnChg chg="add mod">
          <ac:chgData name="Rowland, Mark" userId="3257edc4-6956-4e33-9c8e-27f8fc6fa997" providerId="ADAL" clId="{1EEACCA7-479A-46AD-B70F-49A8B905C2D2}" dt="2022-12-28T06:26:46.952" v="2102" actId="14100"/>
          <ac:cxnSpMkLst>
            <pc:docMk/>
            <pc:sldMk cId="3907996878" sldId="368"/>
            <ac:cxnSpMk id="25" creationId="{0F26CE8C-D033-4486-B7FA-8D69F60BBB91}"/>
          </ac:cxnSpMkLst>
        </pc:cxnChg>
        <pc:cxnChg chg="add mod">
          <ac:chgData name="Rowland, Mark" userId="3257edc4-6956-4e33-9c8e-27f8fc6fa997" providerId="ADAL" clId="{1EEACCA7-479A-46AD-B70F-49A8B905C2D2}" dt="2022-12-28T06:23:35.968" v="2081" actId="1582"/>
          <ac:cxnSpMkLst>
            <pc:docMk/>
            <pc:sldMk cId="3907996878" sldId="368"/>
            <ac:cxnSpMk id="29" creationId="{D6174841-026D-4894-A669-EBCF81F9FCE7}"/>
          </ac:cxnSpMkLst>
        </pc:cxnChg>
      </pc:sldChg>
      <pc:sldChg chg="delSp modSp add del mod">
        <pc:chgData name="Rowland, Mark" userId="3257edc4-6956-4e33-9c8e-27f8fc6fa997" providerId="ADAL" clId="{1EEACCA7-479A-46AD-B70F-49A8B905C2D2}" dt="2022-12-28T06:48:58.409" v="2852" actId="47"/>
        <pc:sldMkLst>
          <pc:docMk/>
          <pc:sldMk cId="18050090" sldId="369"/>
        </pc:sldMkLst>
        <pc:spChg chg="mod">
          <ac:chgData name="Rowland, Mark" userId="3257edc4-6956-4e33-9c8e-27f8fc6fa997" providerId="ADAL" clId="{1EEACCA7-479A-46AD-B70F-49A8B905C2D2}" dt="2022-12-28T06:37:40.025" v="2464" actId="20577"/>
          <ac:spMkLst>
            <pc:docMk/>
            <pc:sldMk cId="18050090" sldId="369"/>
            <ac:spMk id="2" creationId="{F1D75087-C29E-47F3-8684-E1FB4891848F}"/>
          </ac:spMkLst>
        </pc:spChg>
        <pc:spChg chg="del">
          <ac:chgData name="Rowland, Mark" userId="3257edc4-6956-4e33-9c8e-27f8fc6fa997" providerId="ADAL" clId="{1EEACCA7-479A-46AD-B70F-49A8B905C2D2}" dt="2022-12-28T06:37:48.538" v="2465" actId="478"/>
          <ac:spMkLst>
            <pc:docMk/>
            <pc:sldMk cId="18050090" sldId="369"/>
            <ac:spMk id="7" creationId="{8A2E8554-A2A9-4454-B7DD-CB1D0194C30A}"/>
          </ac:spMkLst>
        </pc:spChg>
      </pc:sldChg>
      <pc:sldChg chg="modSp add del mod">
        <pc:chgData name="Rowland, Mark" userId="3257edc4-6956-4e33-9c8e-27f8fc6fa997" providerId="ADAL" clId="{1EEACCA7-479A-46AD-B70F-49A8B905C2D2}" dt="2022-12-28T07:48:06.952" v="3841" actId="47"/>
        <pc:sldMkLst>
          <pc:docMk/>
          <pc:sldMk cId="3346303022" sldId="369"/>
        </pc:sldMkLst>
        <pc:spChg chg="mod">
          <ac:chgData name="Rowland, Mark" userId="3257edc4-6956-4e33-9c8e-27f8fc6fa997" providerId="ADAL" clId="{1EEACCA7-479A-46AD-B70F-49A8B905C2D2}" dt="2022-12-28T07:31:00.166" v="3616" actId="27636"/>
          <ac:spMkLst>
            <pc:docMk/>
            <pc:sldMk cId="3346303022" sldId="369"/>
            <ac:spMk id="5" creationId="{39D51544-33C6-4B70-A40A-71EF89C4CE6B}"/>
          </ac:spMkLst>
        </pc:spChg>
        <pc:spChg chg="mod">
          <ac:chgData name="Rowland, Mark" userId="3257edc4-6956-4e33-9c8e-27f8fc6fa997" providerId="ADAL" clId="{1EEACCA7-479A-46AD-B70F-49A8B905C2D2}" dt="2022-12-28T07:31:00.168" v="3617" actId="27636"/>
          <ac:spMkLst>
            <pc:docMk/>
            <pc:sldMk cId="3346303022" sldId="369"/>
            <ac:spMk id="6" creationId="{F9BC7581-FB45-4EE0-9172-C995D7C668F6}"/>
          </ac:spMkLst>
        </pc:spChg>
      </pc:sldChg>
      <pc:sldChg chg="modSp add del mod">
        <pc:chgData name="Rowland, Mark" userId="3257edc4-6956-4e33-9c8e-27f8fc6fa997" providerId="ADAL" clId="{1EEACCA7-479A-46AD-B70F-49A8B905C2D2}" dt="2022-12-28T09:04:56.675" v="5826" actId="47"/>
        <pc:sldMkLst>
          <pc:docMk/>
          <pc:sldMk cId="2984909220" sldId="370"/>
        </pc:sldMkLst>
        <pc:spChg chg="mod">
          <ac:chgData name="Rowland, Mark" userId="3257edc4-6956-4e33-9c8e-27f8fc6fa997" providerId="ADAL" clId="{1EEACCA7-479A-46AD-B70F-49A8B905C2D2}" dt="2022-12-28T07:38:23.644" v="3717" actId="27636"/>
          <ac:spMkLst>
            <pc:docMk/>
            <pc:sldMk cId="2984909220" sldId="370"/>
            <ac:spMk id="5" creationId="{39D51544-33C6-4B70-A40A-71EF89C4CE6B}"/>
          </ac:spMkLst>
        </pc:spChg>
        <pc:spChg chg="mod">
          <ac:chgData name="Rowland, Mark" userId="3257edc4-6956-4e33-9c8e-27f8fc6fa997" providerId="ADAL" clId="{1EEACCA7-479A-46AD-B70F-49A8B905C2D2}" dt="2022-12-28T07:44:06.929" v="3775" actId="20577"/>
          <ac:spMkLst>
            <pc:docMk/>
            <pc:sldMk cId="2984909220" sldId="370"/>
            <ac:spMk id="6" creationId="{F9BC7581-FB45-4EE0-9172-C995D7C668F6}"/>
          </ac:spMkLst>
        </pc:spChg>
      </pc:sldChg>
      <pc:sldChg chg="addSp delSp modSp add mod">
        <pc:chgData name="Rowland, Mark" userId="3257edc4-6956-4e33-9c8e-27f8fc6fa997" providerId="ADAL" clId="{1EEACCA7-479A-46AD-B70F-49A8B905C2D2}" dt="2022-12-28T08:17:10.478" v="4691" actId="20577"/>
        <pc:sldMkLst>
          <pc:docMk/>
          <pc:sldMk cId="2947480412" sldId="371"/>
        </pc:sldMkLst>
        <pc:spChg chg="mod">
          <ac:chgData name="Rowland, Mark" userId="3257edc4-6956-4e33-9c8e-27f8fc6fa997" providerId="ADAL" clId="{1EEACCA7-479A-46AD-B70F-49A8B905C2D2}" dt="2022-12-28T07:44:55.032" v="3785" actId="1076"/>
          <ac:spMkLst>
            <pc:docMk/>
            <pc:sldMk cId="2947480412" sldId="371"/>
            <ac:spMk id="4" creationId="{33D406CD-6C95-45A5-8DDD-24D924EEA732}"/>
          </ac:spMkLst>
        </pc:spChg>
        <pc:spChg chg="mod">
          <ac:chgData name="Rowland, Mark" userId="3257edc4-6956-4e33-9c8e-27f8fc6fa997" providerId="ADAL" clId="{1EEACCA7-479A-46AD-B70F-49A8B905C2D2}" dt="2022-12-28T08:17:10.478" v="4691" actId="20577"/>
          <ac:spMkLst>
            <pc:docMk/>
            <pc:sldMk cId="2947480412" sldId="371"/>
            <ac:spMk id="5" creationId="{39D51544-33C6-4B70-A40A-71EF89C4CE6B}"/>
          </ac:spMkLst>
        </pc:spChg>
        <pc:spChg chg="mod">
          <ac:chgData name="Rowland, Mark" userId="3257edc4-6956-4e33-9c8e-27f8fc6fa997" providerId="ADAL" clId="{1EEACCA7-479A-46AD-B70F-49A8B905C2D2}" dt="2022-12-28T08:17:05.220" v="4690" actId="20577"/>
          <ac:spMkLst>
            <pc:docMk/>
            <pc:sldMk cId="2947480412" sldId="371"/>
            <ac:spMk id="6" creationId="{F9BC7581-FB45-4EE0-9172-C995D7C668F6}"/>
          </ac:spMkLst>
        </pc:spChg>
        <pc:picChg chg="add del mod">
          <ac:chgData name="Rowland, Mark" userId="3257edc4-6956-4e33-9c8e-27f8fc6fa997" providerId="ADAL" clId="{1EEACCA7-479A-46AD-B70F-49A8B905C2D2}" dt="2022-12-28T07:44:42.579" v="3783" actId="478"/>
          <ac:picMkLst>
            <pc:docMk/>
            <pc:sldMk cId="2947480412" sldId="371"/>
            <ac:picMk id="3" creationId="{0EC9D47F-D247-47DE-B24D-75AD0E535990}"/>
          </ac:picMkLst>
        </pc:picChg>
      </pc:sldChg>
      <pc:sldChg chg="modSp add del mod">
        <pc:chgData name="Rowland, Mark" userId="3257edc4-6956-4e33-9c8e-27f8fc6fa997" providerId="ADAL" clId="{1EEACCA7-479A-46AD-B70F-49A8B905C2D2}" dt="2022-12-28T08:57:15.893" v="5756" actId="47"/>
        <pc:sldMkLst>
          <pc:docMk/>
          <pc:sldMk cId="2312705247" sldId="372"/>
        </pc:sldMkLst>
        <pc:spChg chg="mod">
          <ac:chgData name="Rowland, Mark" userId="3257edc4-6956-4e33-9c8e-27f8fc6fa997" providerId="ADAL" clId="{1EEACCA7-479A-46AD-B70F-49A8B905C2D2}" dt="2022-12-28T08:53:35.582" v="5695" actId="403"/>
          <ac:spMkLst>
            <pc:docMk/>
            <pc:sldMk cId="2312705247" sldId="372"/>
            <ac:spMk id="4" creationId="{33D406CD-6C95-45A5-8DDD-24D924EEA732}"/>
          </ac:spMkLst>
        </pc:spChg>
        <pc:spChg chg="mod">
          <ac:chgData name="Rowland, Mark" userId="3257edc4-6956-4e33-9c8e-27f8fc6fa997" providerId="ADAL" clId="{1EEACCA7-479A-46AD-B70F-49A8B905C2D2}" dt="2022-12-28T08:53:42.460" v="5699" actId="27636"/>
          <ac:spMkLst>
            <pc:docMk/>
            <pc:sldMk cId="2312705247" sldId="372"/>
            <ac:spMk id="5" creationId="{39D51544-33C6-4B70-A40A-71EF89C4CE6B}"/>
          </ac:spMkLst>
        </pc:spChg>
        <pc:spChg chg="mod">
          <ac:chgData name="Rowland, Mark" userId="3257edc4-6956-4e33-9c8e-27f8fc6fa997" providerId="ADAL" clId="{1EEACCA7-479A-46AD-B70F-49A8B905C2D2}" dt="2022-12-28T08:53:42.459" v="5698" actId="27636"/>
          <ac:spMkLst>
            <pc:docMk/>
            <pc:sldMk cId="2312705247" sldId="372"/>
            <ac:spMk id="6" creationId="{F9BC7581-FB45-4EE0-9172-C995D7C668F6}"/>
          </ac:spMkLst>
        </pc:spChg>
      </pc:sldChg>
      <pc:sldChg chg="addSp modSp add mod">
        <pc:chgData name="Rowland, Mark" userId="3257edc4-6956-4e33-9c8e-27f8fc6fa997" providerId="ADAL" clId="{1EEACCA7-479A-46AD-B70F-49A8B905C2D2}" dt="2022-12-28T08:52:27.775" v="5672" actId="1076"/>
        <pc:sldMkLst>
          <pc:docMk/>
          <pc:sldMk cId="2878074940" sldId="373"/>
        </pc:sldMkLst>
        <pc:spChg chg="mod">
          <ac:chgData name="Rowland, Mark" userId="3257edc4-6956-4e33-9c8e-27f8fc6fa997" providerId="ADAL" clId="{1EEACCA7-479A-46AD-B70F-49A8B905C2D2}" dt="2022-12-28T08:21:46.799" v="4936"/>
          <ac:spMkLst>
            <pc:docMk/>
            <pc:sldMk cId="2878074940" sldId="373"/>
            <ac:spMk id="4" creationId="{33D406CD-6C95-45A5-8DDD-24D924EEA732}"/>
          </ac:spMkLst>
        </pc:spChg>
        <pc:spChg chg="mod">
          <ac:chgData name="Rowland, Mark" userId="3257edc4-6956-4e33-9c8e-27f8fc6fa997" providerId="ADAL" clId="{1EEACCA7-479A-46AD-B70F-49A8B905C2D2}" dt="2022-12-28T08:52:22.508" v="5671" actId="5793"/>
          <ac:spMkLst>
            <pc:docMk/>
            <pc:sldMk cId="2878074940" sldId="373"/>
            <ac:spMk id="5" creationId="{39D51544-33C6-4B70-A40A-71EF89C4CE6B}"/>
          </ac:spMkLst>
        </pc:spChg>
        <pc:spChg chg="mod">
          <ac:chgData name="Rowland, Mark" userId="3257edc4-6956-4e33-9c8e-27f8fc6fa997" providerId="ADAL" clId="{1EEACCA7-479A-46AD-B70F-49A8B905C2D2}" dt="2022-12-28T08:52:20.394" v="5668" actId="27636"/>
          <ac:spMkLst>
            <pc:docMk/>
            <pc:sldMk cId="2878074940" sldId="373"/>
            <ac:spMk id="6" creationId="{F9BC7581-FB45-4EE0-9172-C995D7C668F6}"/>
          </ac:spMkLst>
        </pc:spChg>
        <pc:picChg chg="add mod">
          <ac:chgData name="Rowland, Mark" userId="3257edc4-6956-4e33-9c8e-27f8fc6fa997" providerId="ADAL" clId="{1EEACCA7-479A-46AD-B70F-49A8B905C2D2}" dt="2022-12-28T08:52:27.775" v="5672" actId="1076"/>
          <ac:picMkLst>
            <pc:docMk/>
            <pc:sldMk cId="2878074940" sldId="373"/>
            <ac:picMk id="3" creationId="{B1531A56-8AEA-420E-9681-A43B5B0BBB7F}"/>
          </ac:picMkLst>
        </pc:picChg>
      </pc:sldChg>
      <pc:sldChg chg="addSp delSp modSp add mod">
        <pc:chgData name="Rowland, Mark" userId="3257edc4-6956-4e33-9c8e-27f8fc6fa997" providerId="ADAL" clId="{1EEACCA7-479A-46AD-B70F-49A8B905C2D2}" dt="2022-12-28T09:13:09.407" v="6103" actId="1076"/>
        <pc:sldMkLst>
          <pc:docMk/>
          <pc:sldMk cId="2128661024" sldId="374"/>
        </pc:sldMkLst>
        <pc:spChg chg="mod">
          <ac:chgData name="Rowland, Mark" userId="3257edc4-6956-4e33-9c8e-27f8fc6fa997" providerId="ADAL" clId="{1EEACCA7-479A-46AD-B70F-49A8B905C2D2}" dt="2022-12-28T08:54:06.592" v="5702" actId="1076"/>
          <ac:spMkLst>
            <pc:docMk/>
            <pc:sldMk cId="2128661024" sldId="374"/>
            <ac:spMk id="4" creationId="{33D406CD-6C95-45A5-8DDD-24D924EEA732}"/>
          </ac:spMkLst>
        </pc:spChg>
        <pc:spChg chg="mod">
          <ac:chgData name="Rowland, Mark" userId="3257edc4-6956-4e33-9c8e-27f8fc6fa997" providerId="ADAL" clId="{1EEACCA7-479A-46AD-B70F-49A8B905C2D2}" dt="2022-12-28T09:13:09.407" v="6103" actId="1076"/>
          <ac:spMkLst>
            <pc:docMk/>
            <pc:sldMk cId="2128661024" sldId="374"/>
            <ac:spMk id="5" creationId="{39D51544-33C6-4B70-A40A-71EF89C4CE6B}"/>
          </ac:spMkLst>
        </pc:spChg>
        <pc:spChg chg="mod">
          <ac:chgData name="Rowland, Mark" userId="3257edc4-6956-4e33-9c8e-27f8fc6fa997" providerId="ADAL" clId="{1EEACCA7-479A-46AD-B70F-49A8B905C2D2}" dt="2022-12-28T09:07:13.524" v="5941" actId="20577"/>
          <ac:spMkLst>
            <pc:docMk/>
            <pc:sldMk cId="2128661024" sldId="374"/>
            <ac:spMk id="6" creationId="{F9BC7581-FB45-4EE0-9172-C995D7C668F6}"/>
          </ac:spMkLst>
        </pc:spChg>
        <pc:picChg chg="del">
          <ac:chgData name="Rowland, Mark" userId="3257edc4-6956-4e33-9c8e-27f8fc6fa997" providerId="ADAL" clId="{1EEACCA7-479A-46AD-B70F-49A8B905C2D2}" dt="2022-12-28T09:05:09.206" v="5829" actId="478"/>
          <ac:picMkLst>
            <pc:docMk/>
            <pc:sldMk cId="2128661024" sldId="374"/>
            <ac:picMk id="3" creationId="{B1531A56-8AEA-420E-9681-A43B5B0BBB7F}"/>
          </ac:picMkLst>
        </pc:picChg>
        <pc:picChg chg="add mod">
          <ac:chgData name="Rowland, Mark" userId="3257edc4-6956-4e33-9c8e-27f8fc6fa997" providerId="ADAL" clId="{1EEACCA7-479A-46AD-B70F-49A8B905C2D2}" dt="2022-12-28T09:12:20.339" v="6102" actId="1076"/>
          <ac:picMkLst>
            <pc:docMk/>
            <pc:sldMk cId="2128661024" sldId="374"/>
            <ac:picMk id="7" creationId="{C366E0EE-9D48-49CF-90DD-7056C3ADA7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2657B-1854-4EED-B42F-8060CBF77B37}" type="datetimeFigureOut">
              <a:rPr lang="en-US" smtClean="0"/>
              <a:t>12/27/2022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6F92F-7D1D-40A1-84DF-12611BAD6F3B}" type="slidenum">
              <a:rPr lang="en-US" smtClean="0"/>
              <a:t>‹#›</a:t>
            </a:fld>
            <a:endParaRPr lang="en-US"/>
          </a:p>
        </p:txBody>
      </p:sp>
    </p:spTree>
    <p:extLst>
      <p:ext uri="{BB962C8B-B14F-4D97-AF65-F5344CB8AC3E}">
        <p14:creationId xmlns:p14="http://schemas.microsoft.com/office/powerpoint/2010/main" val="4265558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who already programmed – just to gauge the audience</a:t>
            </a:r>
          </a:p>
        </p:txBody>
      </p:sp>
      <p:sp>
        <p:nvSpPr>
          <p:cNvPr id="4" name="Slide Number Placeholder 3"/>
          <p:cNvSpPr>
            <a:spLocks noGrp="1"/>
          </p:cNvSpPr>
          <p:nvPr>
            <p:ph type="sldNum" sz="quarter" idx="5"/>
          </p:nvPr>
        </p:nvSpPr>
        <p:spPr/>
        <p:txBody>
          <a:bodyPr/>
          <a:lstStyle/>
          <a:p>
            <a:fld id="{6B66F92F-7D1D-40A1-84DF-12611BAD6F3B}" type="slidenum">
              <a:rPr lang="en-US" smtClean="0"/>
              <a:t>1</a:t>
            </a:fld>
            <a:endParaRPr lang="en-US"/>
          </a:p>
        </p:txBody>
      </p:sp>
    </p:spTree>
    <p:extLst>
      <p:ext uri="{BB962C8B-B14F-4D97-AF65-F5344CB8AC3E}">
        <p14:creationId xmlns:p14="http://schemas.microsoft.com/office/powerpoint/2010/main" val="68752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 from Eric Silva, Hawk Mountain Council, STEM Day 2016</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36</a:t>
            </a:fld>
            <a:endParaRPr lang="en-US"/>
          </a:p>
        </p:txBody>
      </p:sp>
    </p:spTree>
    <p:extLst>
      <p:ext uri="{BB962C8B-B14F-4D97-AF65-F5344CB8AC3E}">
        <p14:creationId xmlns:p14="http://schemas.microsoft.com/office/powerpoint/2010/main" val="2764080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5D93D0FA-C0B8-4F50-978C-0ACC3E368A5C}"/>
              </a:ext>
            </a:extLst>
          </p:cNvPr>
          <p:cNvSpPr>
            <a:spLocks noGrp="1" noChangeArrowheads="1"/>
          </p:cNvSpPr>
          <p:nvPr>
            <p:ph type="sldNum"/>
          </p:nvPr>
        </p:nvSpPr>
        <p:spPr>
          <a:ln/>
        </p:spPr>
        <p:txBody>
          <a:bodyPr/>
          <a:lstStyle/>
          <a:p>
            <a:fld id="{5AAA1859-3E67-4B6E-95E6-BCC34C11AEBD}" type="slidenum">
              <a:rPr lang="en-US" altLang="en-US"/>
              <a:pPr/>
              <a:t>37</a:t>
            </a:fld>
            <a:endParaRPr lang="en-US" altLang="en-US"/>
          </a:p>
        </p:txBody>
      </p:sp>
      <p:sp>
        <p:nvSpPr>
          <p:cNvPr id="62465" name="Rectangle 1">
            <a:extLst>
              <a:ext uri="{FF2B5EF4-FFF2-40B4-BE49-F238E27FC236}">
                <a16:creationId xmlns:a16="http://schemas.microsoft.com/office/drawing/2014/main" id="{155B1C62-E2E0-4F01-93CB-6E68FBA9E717}"/>
              </a:ext>
            </a:extLst>
          </p:cNvPr>
          <p:cNvSpPr txBox="1">
            <a:spLocks noGrp="1" noRot="1" noChangeAspect="1" noChangeArrowheads="1"/>
          </p:cNvSpPr>
          <p:nvPr>
            <p:ph type="sldImg"/>
          </p:nvPr>
        </p:nvSpPr>
        <p:spPr bwMode="auto">
          <a:xfrm>
            <a:off x="534988" y="763588"/>
            <a:ext cx="6699250" cy="3768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a:extLst>
              <a:ext uri="{FF2B5EF4-FFF2-40B4-BE49-F238E27FC236}">
                <a16:creationId xmlns:a16="http://schemas.microsoft.com/office/drawing/2014/main" id="{E60C966F-31AD-40D6-93A8-153D249DAFBE}"/>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A lot of old code that was written in FORTRAN or COBOL is still in use today because it would be too expensive to rewrite it.  </a:t>
            </a:r>
          </a:p>
          <a:p>
            <a:r>
              <a:rPr lang="en-US"/>
              <a:t>Also there are huge sections of code that is “dead-code”.  People don’t know what it does, so they don’t touch it and it just sits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38</a:t>
            </a:fld>
            <a:endParaRPr lang="en-US"/>
          </a:p>
        </p:txBody>
      </p:sp>
    </p:spTree>
    <p:extLst>
      <p:ext uri="{BB962C8B-B14F-4D97-AF65-F5344CB8AC3E}">
        <p14:creationId xmlns:p14="http://schemas.microsoft.com/office/powerpoint/2010/main" val="1234144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41</a:t>
            </a:fld>
            <a:endParaRPr lang="en-US"/>
          </a:p>
        </p:txBody>
      </p:sp>
    </p:spTree>
    <p:extLst>
      <p:ext uri="{BB962C8B-B14F-4D97-AF65-F5344CB8AC3E}">
        <p14:creationId xmlns:p14="http://schemas.microsoft.com/office/powerpoint/2010/main" val="2464096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42</a:t>
            </a:fld>
            <a:endParaRPr lang="en-US"/>
          </a:p>
        </p:txBody>
      </p:sp>
    </p:spTree>
    <p:extLst>
      <p:ext uri="{BB962C8B-B14F-4D97-AF65-F5344CB8AC3E}">
        <p14:creationId xmlns:p14="http://schemas.microsoft.com/office/powerpoint/2010/main" val="1870506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10"/>
          </p:nvPr>
        </p:nvSpPr>
        <p:spPr/>
        <p:txBody>
          <a:bodyPr/>
          <a:lstStyle/>
          <a:p>
            <a:fld id="{9F693D64-0436-4CF6-893F-7A688E49BA68}" type="slidenum">
              <a:rPr lang="en-US" smtClean="0"/>
              <a:t>43</a:t>
            </a:fld>
            <a:endParaRPr lang="en-US"/>
          </a:p>
        </p:txBody>
      </p:sp>
    </p:spTree>
    <p:extLst>
      <p:ext uri="{BB962C8B-B14F-4D97-AF65-F5344CB8AC3E}">
        <p14:creationId xmlns:p14="http://schemas.microsoft.com/office/powerpoint/2010/main" val="134067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44</a:t>
            </a:fld>
            <a:endParaRPr lang="en-US"/>
          </a:p>
        </p:txBody>
      </p:sp>
    </p:spTree>
    <p:extLst>
      <p:ext uri="{BB962C8B-B14F-4D97-AF65-F5344CB8AC3E}">
        <p14:creationId xmlns:p14="http://schemas.microsoft.com/office/powerpoint/2010/main" val="3325316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45</a:t>
            </a:fld>
            <a:endParaRPr lang="en-US"/>
          </a:p>
        </p:txBody>
      </p:sp>
    </p:spTree>
    <p:extLst>
      <p:ext uri="{BB962C8B-B14F-4D97-AF65-F5344CB8AC3E}">
        <p14:creationId xmlns:p14="http://schemas.microsoft.com/office/powerpoint/2010/main" val="353919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Blue insert by </a:t>
            </a:r>
            <a:r>
              <a:rPr lang="en-US" sz="1200" kern="1200">
                <a:solidFill>
                  <a:schemeClr val="tx1"/>
                </a:solidFill>
                <a:effectLst/>
                <a:latin typeface="+mn-lt"/>
                <a:ea typeface="+mn-ea"/>
                <a:cs typeface="+mn-cs"/>
              </a:rPr>
              <a:t>Nate </a:t>
            </a:r>
            <a:r>
              <a:rPr lang="en-US" sz="1200" kern="1200" err="1">
                <a:solidFill>
                  <a:schemeClr val="tx1"/>
                </a:solidFill>
                <a:effectLst/>
                <a:latin typeface="+mn-lt"/>
                <a:ea typeface="+mn-ea"/>
                <a:cs typeface="+mn-cs"/>
              </a:rPr>
              <a:t>Swedberg</a:t>
            </a:r>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46</a:t>
            </a:fld>
            <a:endParaRPr lang="en-US"/>
          </a:p>
        </p:txBody>
      </p:sp>
    </p:spTree>
    <p:extLst>
      <p:ext uri="{BB962C8B-B14F-4D97-AF65-F5344CB8AC3E}">
        <p14:creationId xmlns:p14="http://schemas.microsoft.com/office/powerpoint/2010/main" val="1880807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a:p>
            <a:r>
              <a:rPr lang="en-US"/>
              <a:t>The reason for the different colors here is due to syntax highlighting.</a:t>
            </a:r>
          </a:p>
          <a:p>
            <a:r>
              <a:rPr lang="en-US"/>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47</a:t>
            </a:fld>
            <a:endParaRPr lang="en-US"/>
          </a:p>
        </p:txBody>
      </p:sp>
    </p:spTree>
    <p:extLst>
      <p:ext uri="{BB962C8B-B14F-4D97-AF65-F5344CB8AC3E}">
        <p14:creationId xmlns:p14="http://schemas.microsoft.com/office/powerpoint/2010/main" val="3881502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02124"/>
              </a:solidFill>
              <a:effectLst/>
              <a:latin typeface="Roboto" panose="02000000000000000000" pitchFamily="2" charset="0"/>
            </a:endParaRPr>
          </a:p>
          <a:p>
            <a:r>
              <a:rPr lang="en-US" b="1" i="0" dirty="0">
                <a:solidFill>
                  <a:srgbClr val="202124"/>
                </a:solidFill>
                <a:effectLst/>
                <a:latin typeface="Roboto" panose="02000000000000000000" pitchFamily="2" charset="0"/>
              </a:rPr>
              <a:t>Carpal tunnel syndrome </a:t>
            </a:r>
            <a:r>
              <a:rPr lang="en-US" b="0" i="0" dirty="0">
                <a:solidFill>
                  <a:srgbClr val="202124"/>
                </a:solidFill>
                <a:effectLst/>
                <a:latin typeface="Roboto" panose="02000000000000000000" pitchFamily="2" charset="0"/>
              </a:rPr>
              <a:t>(CTS) occurs when the median nerve, which runs from the forearm into the palm of the hand, becomes pressed or squeezed at the wrist. The carpal tunnel—a narrow, rigid passageway of ligament and bones at the base of the hand—houses the median nerve and the tendons that bend the fingers.</a:t>
            </a:r>
          </a:p>
          <a:p>
            <a:endParaRPr lang="en-US" b="0" i="0" dirty="0">
              <a:solidFill>
                <a:srgbClr val="202124"/>
              </a:solidFill>
              <a:effectLst/>
              <a:latin typeface="Roboto" panose="02000000000000000000" pitchFamily="2" charset="0"/>
            </a:endParaRPr>
          </a:p>
          <a:p>
            <a:r>
              <a:rPr lang="en-US" b="1" i="0" dirty="0">
                <a:solidFill>
                  <a:srgbClr val="202124"/>
                </a:solidFill>
                <a:effectLst/>
                <a:latin typeface="Roboto" panose="02000000000000000000" pitchFamily="2" charset="0"/>
              </a:rPr>
              <a:t>Cervical radiculopathy </a:t>
            </a:r>
            <a:r>
              <a:rPr lang="en-US" b="0" i="0" dirty="0">
                <a:solidFill>
                  <a:srgbClr val="202124"/>
                </a:solidFill>
                <a:effectLst/>
                <a:latin typeface="Roboto" panose="02000000000000000000" pitchFamily="2" charset="0"/>
              </a:rPr>
              <a:t>signs and symptoms typically include pins-and-needles tingling, numbness, and/or weakness in the areas served by the affected nerve root. In addition to these neurological deficits, pain is also present in most cases.</a:t>
            </a:r>
          </a:p>
          <a:p>
            <a:endParaRPr lang="en-US" b="0" i="0" dirty="0">
              <a:solidFill>
                <a:srgbClr val="202124"/>
              </a:solidFill>
              <a:effectLst/>
              <a:latin typeface="Roboto" panose="02000000000000000000" pitchFamily="2" charset="0"/>
            </a:endParaRPr>
          </a:p>
          <a:p>
            <a:r>
              <a:rPr lang="en-US" b="1" i="0" dirty="0">
                <a:solidFill>
                  <a:srgbClr val="5F6368"/>
                </a:solidFill>
                <a:effectLst/>
                <a:latin typeface="Roboto" panose="02000000000000000000" pitchFamily="2" charset="0"/>
              </a:rPr>
              <a:t>Complex regional pain syndrome</a:t>
            </a:r>
            <a:r>
              <a:rPr lang="en-US" b="0" i="0" dirty="0">
                <a:solidFill>
                  <a:srgbClr val="4D5156"/>
                </a:solidFill>
                <a:effectLst/>
                <a:latin typeface="Roboto" panose="02000000000000000000" pitchFamily="2" charset="0"/>
              </a:rPr>
              <a:t> (</a:t>
            </a:r>
            <a:r>
              <a:rPr lang="en-US" b="1" i="0" dirty="0">
                <a:solidFill>
                  <a:srgbClr val="5F6368"/>
                </a:solidFill>
                <a:effectLst/>
                <a:latin typeface="Roboto" panose="02000000000000000000" pitchFamily="2" charset="0"/>
              </a:rPr>
              <a:t>CRPS</a:t>
            </a:r>
            <a:r>
              <a:rPr lang="en-US" b="0" i="0" dirty="0">
                <a:solidFill>
                  <a:srgbClr val="4D5156"/>
                </a:solidFill>
                <a:effectLst/>
                <a:latin typeface="Roboto" panose="02000000000000000000" pitchFamily="2" charset="0"/>
              </a:rPr>
              <a:t>) is a broad term describing excess and prolonged pain and inflammation that follows an injury to an arm or leg.</a:t>
            </a:r>
          </a:p>
          <a:p>
            <a:endParaRPr lang="en-US" b="0" i="0" dirty="0">
              <a:solidFill>
                <a:srgbClr val="4D5156"/>
              </a:solidFill>
              <a:effectLst/>
              <a:latin typeface="Roboto" panose="02000000000000000000" pitchFamily="2" charset="0"/>
            </a:endParaRPr>
          </a:p>
          <a:p>
            <a:r>
              <a:rPr lang="en-US" b="1" i="0" dirty="0">
                <a:solidFill>
                  <a:srgbClr val="202124"/>
                </a:solidFill>
                <a:effectLst/>
                <a:latin typeface="Roboto" panose="02000000000000000000" pitchFamily="2" charset="0"/>
              </a:rPr>
              <a:t>Tendinitis</a:t>
            </a:r>
            <a:r>
              <a:rPr lang="en-US" b="0" i="0" dirty="0">
                <a:solidFill>
                  <a:srgbClr val="202124"/>
                </a:solidFill>
                <a:effectLst/>
                <a:latin typeface="Roboto" panose="02000000000000000000" pitchFamily="2" charset="0"/>
              </a:rPr>
              <a:t> is inflammation or irritation of a tendon — the thick fibrous cords that attach muscle to bone. The condition causes pain and tenderness just outside a joint. While tendinitis can occur in any of your tendons, it's most common around your shoulders, elbows, wrists, knees and heels.</a:t>
            </a: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10</a:t>
            </a:fld>
            <a:endParaRPr lang="en-US"/>
          </a:p>
        </p:txBody>
      </p:sp>
    </p:spTree>
    <p:extLst>
      <p:ext uri="{BB962C8B-B14F-4D97-AF65-F5344CB8AC3E}">
        <p14:creationId xmlns:p14="http://schemas.microsoft.com/office/powerpoint/2010/main" val="2013797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a:p>
            <a:r>
              <a:rPr lang="en-US"/>
              <a:t>The reason for the different colors here is due to syntax highlighting.</a:t>
            </a:r>
          </a:p>
          <a:p>
            <a:r>
              <a:rPr lang="en-US"/>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48</a:t>
            </a:fld>
            <a:endParaRPr lang="en-US"/>
          </a:p>
        </p:txBody>
      </p:sp>
    </p:spTree>
    <p:extLst>
      <p:ext uri="{BB962C8B-B14F-4D97-AF65-F5344CB8AC3E}">
        <p14:creationId xmlns:p14="http://schemas.microsoft.com/office/powerpoint/2010/main" val="2457572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a:p>
            <a:r>
              <a:rPr lang="en-US"/>
              <a:t>The reason for the different colors here is due to syntax highlighting.</a:t>
            </a:r>
          </a:p>
          <a:p>
            <a:r>
              <a:rPr lang="en-US"/>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49</a:t>
            </a:fld>
            <a:endParaRPr lang="en-US"/>
          </a:p>
        </p:txBody>
      </p:sp>
    </p:spTree>
    <p:extLst>
      <p:ext uri="{BB962C8B-B14F-4D97-AF65-F5344CB8AC3E}">
        <p14:creationId xmlns:p14="http://schemas.microsoft.com/office/powerpoint/2010/main" val="1990626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Blue insert by </a:t>
            </a:r>
            <a:r>
              <a:rPr lang="en-US" sz="1200" kern="1200">
                <a:solidFill>
                  <a:schemeClr val="tx1"/>
                </a:solidFill>
                <a:effectLst/>
                <a:latin typeface="+mn-lt"/>
                <a:ea typeface="+mn-ea"/>
                <a:cs typeface="+mn-cs"/>
              </a:rPr>
              <a:t>Nate </a:t>
            </a:r>
            <a:r>
              <a:rPr lang="en-US" sz="1200" kern="1200" err="1">
                <a:solidFill>
                  <a:schemeClr val="tx1"/>
                </a:solidFill>
                <a:effectLst/>
                <a:latin typeface="+mn-lt"/>
                <a:ea typeface="+mn-ea"/>
                <a:cs typeface="+mn-cs"/>
              </a:rPr>
              <a:t>Swedberg</a:t>
            </a:r>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50</a:t>
            </a:fld>
            <a:endParaRPr lang="en-US"/>
          </a:p>
        </p:txBody>
      </p:sp>
    </p:spTree>
    <p:extLst>
      <p:ext uri="{BB962C8B-B14F-4D97-AF65-F5344CB8AC3E}">
        <p14:creationId xmlns:p14="http://schemas.microsoft.com/office/powerpoint/2010/main" val="676137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51</a:t>
            </a:fld>
            <a:endParaRPr lang="en-US"/>
          </a:p>
        </p:txBody>
      </p:sp>
    </p:spTree>
    <p:extLst>
      <p:ext uri="{BB962C8B-B14F-4D97-AF65-F5344CB8AC3E}">
        <p14:creationId xmlns:p14="http://schemas.microsoft.com/office/powerpoint/2010/main" val="4129023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Blue insert by </a:t>
            </a:r>
            <a:r>
              <a:rPr lang="en-US" sz="1200" kern="1200">
                <a:solidFill>
                  <a:schemeClr val="tx1"/>
                </a:solidFill>
                <a:effectLst/>
                <a:latin typeface="+mn-lt"/>
                <a:ea typeface="+mn-ea"/>
                <a:cs typeface="+mn-cs"/>
              </a:rPr>
              <a:t>Nate </a:t>
            </a:r>
            <a:r>
              <a:rPr lang="en-US" sz="1200" kern="1200" err="1">
                <a:solidFill>
                  <a:schemeClr val="tx1"/>
                </a:solidFill>
                <a:effectLst/>
                <a:latin typeface="+mn-lt"/>
                <a:ea typeface="+mn-ea"/>
                <a:cs typeface="+mn-cs"/>
              </a:rPr>
              <a:t>Swedberg</a:t>
            </a:r>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52</a:t>
            </a:fld>
            <a:endParaRPr lang="en-US"/>
          </a:p>
        </p:txBody>
      </p:sp>
    </p:spTree>
    <p:extLst>
      <p:ext uri="{BB962C8B-B14F-4D97-AF65-F5344CB8AC3E}">
        <p14:creationId xmlns:p14="http://schemas.microsoft.com/office/powerpoint/2010/main" val="2468998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53</a:t>
            </a:fld>
            <a:endParaRPr lang="en-US"/>
          </a:p>
        </p:txBody>
      </p:sp>
    </p:spTree>
    <p:extLst>
      <p:ext uri="{BB962C8B-B14F-4D97-AF65-F5344CB8AC3E}">
        <p14:creationId xmlns:p14="http://schemas.microsoft.com/office/powerpoint/2010/main" val="3475562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BIC is a physical item – it’s a ballpoint, invented by …</a:t>
            </a:r>
          </a:p>
          <a:p>
            <a:r>
              <a:rPr lang="en-US"/>
              <a:t>Interesting idea: before writing with a “ballpoint pen”, we were writing with a “fountain pen”</a:t>
            </a:r>
          </a:p>
          <a:p>
            <a:r>
              <a:rPr lang="en-US"/>
              <a:t>Full story: https://</a:t>
            </a:r>
            <a:r>
              <a:rPr lang="en-US" err="1"/>
              <a:t>www.ipwatchdog.com</a:t>
            </a:r>
            <a:r>
              <a:rPr lang="en-US"/>
              <a:t>/2014/12/10/the-evolution-of-modern-ballpoint-pen-a-patent-history/id=52550/</a:t>
            </a:r>
          </a:p>
        </p:txBody>
      </p:sp>
      <p:sp>
        <p:nvSpPr>
          <p:cNvPr id="4" name="Slide Number Placeholder 3"/>
          <p:cNvSpPr>
            <a:spLocks noGrp="1"/>
          </p:cNvSpPr>
          <p:nvPr>
            <p:ph type="sldNum" sz="quarter" idx="5"/>
          </p:nvPr>
        </p:nvSpPr>
        <p:spPr/>
        <p:txBody>
          <a:bodyPr/>
          <a:lstStyle/>
          <a:p>
            <a:fld id="{6B66F92F-7D1D-40A1-84DF-12611BAD6F3B}" type="slidenum">
              <a:rPr lang="en-US" smtClean="0"/>
              <a:t>56</a:t>
            </a:fld>
            <a:endParaRPr lang="en-US"/>
          </a:p>
        </p:txBody>
      </p:sp>
    </p:spTree>
    <p:extLst>
      <p:ext uri="{BB962C8B-B14F-4D97-AF65-F5344CB8AC3E}">
        <p14:creationId xmlns:p14="http://schemas.microsoft.com/office/powerpoint/2010/main" val="3082305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IP = creation that cannot be touched or held, such as ideas, plans and designs.</a:t>
            </a:r>
          </a:p>
        </p:txBody>
      </p:sp>
      <p:sp>
        <p:nvSpPr>
          <p:cNvPr id="4" name="Slide Number Placeholder 3"/>
          <p:cNvSpPr>
            <a:spLocks noGrp="1"/>
          </p:cNvSpPr>
          <p:nvPr>
            <p:ph type="sldNum" sz="quarter" idx="5"/>
          </p:nvPr>
        </p:nvSpPr>
        <p:spPr/>
        <p:txBody>
          <a:bodyPr/>
          <a:lstStyle/>
          <a:p>
            <a:fld id="{6B66F92F-7D1D-40A1-84DF-12611BAD6F3B}" type="slidenum">
              <a:rPr lang="en-US" smtClean="0"/>
              <a:t>57</a:t>
            </a:fld>
            <a:endParaRPr lang="en-US"/>
          </a:p>
        </p:txBody>
      </p:sp>
    </p:spTree>
    <p:extLst>
      <p:ext uri="{BB962C8B-B14F-4D97-AF65-F5344CB8AC3E}">
        <p14:creationId xmlns:p14="http://schemas.microsoft.com/office/powerpoint/2010/main" val="2523721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58</a:t>
            </a:fld>
            <a:endParaRPr lang="en-US"/>
          </a:p>
        </p:txBody>
      </p:sp>
    </p:spTree>
    <p:extLst>
      <p:ext uri="{BB962C8B-B14F-4D97-AF65-F5344CB8AC3E}">
        <p14:creationId xmlns:p14="http://schemas.microsoft.com/office/powerpoint/2010/main" val="473999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59</a:t>
            </a:fld>
            <a:endParaRPr lang="en-US"/>
          </a:p>
        </p:txBody>
      </p:sp>
    </p:spTree>
    <p:extLst>
      <p:ext uri="{BB962C8B-B14F-4D97-AF65-F5344CB8AC3E}">
        <p14:creationId xmlns:p14="http://schemas.microsoft.com/office/powerpoint/2010/main" val="1051556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Eric Silva, Hawk Mountain Council, STEM Day 2016</a:t>
            </a:r>
          </a:p>
        </p:txBody>
      </p:sp>
      <p:sp>
        <p:nvSpPr>
          <p:cNvPr id="4" name="Slide Number Placeholder 3"/>
          <p:cNvSpPr>
            <a:spLocks noGrp="1"/>
          </p:cNvSpPr>
          <p:nvPr>
            <p:ph type="sldNum" sz="quarter" idx="5"/>
          </p:nvPr>
        </p:nvSpPr>
        <p:spPr/>
        <p:txBody>
          <a:bodyPr/>
          <a:lstStyle/>
          <a:p>
            <a:fld id="{6B66F92F-7D1D-40A1-84DF-12611BAD6F3B}" type="slidenum">
              <a:rPr lang="en-US" smtClean="0"/>
              <a:t>14</a:t>
            </a:fld>
            <a:endParaRPr lang="en-US" dirty="0"/>
          </a:p>
        </p:txBody>
      </p:sp>
    </p:spTree>
    <p:extLst>
      <p:ext uri="{BB962C8B-B14F-4D97-AF65-F5344CB8AC3E}">
        <p14:creationId xmlns:p14="http://schemas.microsoft.com/office/powerpoint/2010/main" val="3364830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60</a:t>
            </a:fld>
            <a:endParaRPr lang="en-US"/>
          </a:p>
        </p:txBody>
      </p:sp>
    </p:spTree>
    <p:extLst>
      <p:ext uri="{BB962C8B-B14F-4D97-AF65-F5344CB8AC3E}">
        <p14:creationId xmlns:p14="http://schemas.microsoft.com/office/powerpoint/2010/main" val="2029229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61</a:t>
            </a:fld>
            <a:endParaRPr lang="en-US"/>
          </a:p>
        </p:txBody>
      </p:sp>
    </p:spTree>
    <p:extLst>
      <p:ext uri="{BB962C8B-B14F-4D97-AF65-F5344CB8AC3E}">
        <p14:creationId xmlns:p14="http://schemas.microsoft.com/office/powerpoint/2010/main" val="3357983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62</a:t>
            </a:fld>
            <a:endParaRPr lang="en-US"/>
          </a:p>
        </p:txBody>
      </p:sp>
    </p:spTree>
    <p:extLst>
      <p:ext uri="{BB962C8B-B14F-4D97-AF65-F5344CB8AC3E}">
        <p14:creationId xmlns:p14="http://schemas.microsoft.com/office/powerpoint/2010/main" val="2019292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Girl Scouts vs. Boys Scouts: https://</a:t>
            </a:r>
            <a:r>
              <a:rPr lang="en-US" err="1"/>
              <a:t>www.ipwatchdog.com</a:t>
            </a:r>
            <a:r>
              <a:rPr lang="en-US"/>
              <a:t>/2018/12/27/girl-scouts-file-trademark-complaint-against-rival-boy-scouts/id=104458/</a:t>
            </a:r>
          </a:p>
          <a:p>
            <a:r>
              <a:rPr lang="en-US"/>
              <a:t>The crux of the Girl Scouts’ claims is that their organization owns the exclusive right to use the trademark SCOUT (and variations) for enrichment programing for girls, and that the Boy Scouts’ use of the terms in connection with enrichment programming for girls violates the Girl Scouts organization’s trademark rights.</a:t>
            </a:r>
          </a:p>
          <a:p>
            <a:endParaRPr lang="en-US"/>
          </a:p>
          <a:p>
            <a:r>
              <a:rPr lang="en-US"/>
              <a:t>Flappy Bird: https://</a:t>
            </a:r>
            <a:r>
              <a:rPr lang="en-US" err="1"/>
              <a:t>www.kaufholdpatentgroup.com</a:t>
            </a:r>
            <a:r>
              <a:rPr lang="en-US"/>
              <a:t>/the-legal-issues-standing-in-the-way-of-a-flappy-bird-return/</a:t>
            </a:r>
          </a:p>
        </p:txBody>
      </p:sp>
      <p:sp>
        <p:nvSpPr>
          <p:cNvPr id="4" name="Slide Number Placeholder 3"/>
          <p:cNvSpPr>
            <a:spLocks noGrp="1"/>
          </p:cNvSpPr>
          <p:nvPr>
            <p:ph type="sldNum" sz="quarter" idx="5"/>
          </p:nvPr>
        </p:nvSpPr>
        <p:spPr/>
        <p:txBody>
          <a:bodyPr/>
          <a:lstStyle/>
          <a:p>
            <a:fld id="{6B66F92F-7D1D-40A1-84DF-12611BAD6F3B}" type="slidenum">
              <a:rPr lang="en-US" smtClean="0"/>
              <a:t>63</a:t>
            </a:fld>
            <a:endParaRPr lang="en-US"/>
          </a:p>
        </p:txBody>
      </p:sp>
    </p:spTree>
    <p:extLst>
      <p:ext uri="{BB962C8B-B14F-4D97-AF65-F5344CB8AC3E}">
        <p14:creationId xmlns:p14="http://schemas.microsoft.com/office/powerpoint/2010/main" val="471587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64</a:t>
            </a:fld>
            <a:endParaRPr lang="en-US"/>
          </a:p>
        </p:txBody>
      </p:sp>
    </p:spTree>
    <p:extLst>
      <p:ext uri="{BB962C8B-B14F-4D97-AF65-F5344CB8AC3E}">
        <p14:creationId xmlns:p14="http://schemas.microsoft.com/office/powerpoint/2010/main" val="1247426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65</a:t>
            </a:fld>
            <a:endParaRPr lang="en-US"/>
          </a:p>
        </p:txBody>
      </p:sp>
    </p:spTree>
    <p:extLst>
      <p:ext uri="{BB962C8B-B14F-4D97-AF65-F5344CB8AC3E}">
        <p14:creationId xmlns:p14="http://schemas.microsoft.com/office/powerpoint/2010/main" val="1856417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5"/>
          </p:nvPr>
        </p:nvSpPr>
        <p:spPr/>
        <p:txBody>
          <a:bodyPr/>
          <a:lstStyle/>
          <a:p>
            <a:fld id="{6B66F92F-7D1D-40A1-84DF-12611BAD6F3B}" type="slidenum">
              <a:rPr lang="en-US" smtClean="0"/>
              <a:t>66</a:t>
            </a:fld>
            <a:endParaRPr lang="en-US"/>
          </a:p>
        </p:txBody>
      </p:sp>
    </p:spTree>
    <p:extLst>
      <p:ext uri="{BB962C8B-B14F-4D97-AF65-F5344CB8AC3E}">
        <p14:creationId xmlns:p14="http://schemas.microsoft.com/office/powerpoint/2010/main" val="2476360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FBI Anti-Piracy Warning Seal: https://</a:t>
            </a:r>
            <a:r>
              <a:rPr lang="en-US" b="0" err="1"/>
              <a:t>www.fbi.gov</a:t>
            </a:r>
            <a:r>
              <a:rPr lang="en-US" b="0"/>
              <a:t>/investigate/white-collar-crime/piracy-</a:t>
            </a:r>
            <a:r>
              <a:rPr lang="en-US" b="0" err="1"/>
              <a:t>ip</a:t>
            </a:r>
            <a:r>
              <a:rPr lang="en-US" b="0"/>
              <a:t>-theft/</a:t>
            </a:r>
            <a:r>
              <a:rPr lang="en-US" b="0" err="1"/>
              <a:t>fbi</a:t>
            </a:r>
            <a:r>
              <a:rPr lang="en-US" b="0"/>
              <a:t>-anti-piracy-warning-seal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Blue insert by </a:t>
            </a:r>
            <a:r>
              <a:rPr lang="en-US" sz="1200" kern="1200">
                <a:solidFill>
                  <a:schemeClr val="tx1"/>
                </a:solidFill>
                <a:effectLst/>
                <a:latin typeface="+mn-lt"/>
                <a:ea typeface="+mn-ea"/>
                <a:cs typeface="+mn-cs"/>
              </a:rPr>
              <a:t>Nate </a:t>
            </a:r>
            <a:r>
              <a:rPr lang="en-US" sz="1200" kern="1200" err="1">
                <a:solidFill>
                  <a:schemeClr val="tx1"/>
                </a:solidFill>
                <a:effectLst/>
                <a:latin typeface="+mn-lt"/>
                <a:ea typeface="+mn-ea"/>
                <a:cs typeface="+mn-cs"/>
              </a:rPr>
              <a:t>Swedberg</a:t>
            </a:r>
            <a:r>
              <a:rPr lang="en-US" sz="1200" kern="1200">
                <a:solidFill>
                  <a:schemeClr val="tx1"/>
                </a:solidFill>
                <a:effectLst/>
                <a:latin typeface="+mn-lt"/>
                <a:ea typeface="+mn-ea"/>
                <a:cs typeface="+mn-cs"/>
              </a:rPr>
              <a:t> </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5"/>
          </p:nvPr>
        </p:nvSpPr>
        <p:spPr/>
        <p:txBody>
          <a:bodyPr/>
          <a:lstStyle/>
          <a:p>
            <a:fld id="{6B66F92F-7D1D-40A1-84DF-12611BAD6F3B}" type="slidenum">
              <a:rPr lang="en-US" smtClean="0"/>
              <a:t>67</a:t>
            </a:fld>
            <a:endParaRPr lang="en-US"/>
          </a:p>
        </p:txBody>
      </p:sp>
    </p:spTree>
    <p:extLst>
      <p:ext uri="{BB962C8B-B14F-4D97-AF65-F5344CB8AC3E}">
        <p14:creationId xmlns:p14="http://schemas.microsoft.com/office/powerpoint/2010/main" val="1055408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https://en.wikipedia.org/wiki/Ada_Lovelace</a:t>
            </a:r>
          </a:p>
        </p:txBody>
      </p:sp>
      <p:sp>
        <p:nvSpPr>
          <p:cNvPr id="4" name="Slide Number Placeholder 3"/>
          <p:cNvSpPr>
            <a:spLocks noGrp="1"/>
          </p:cNvSpPr>
          <p:nvPr>
            <p:ph type="sldNum" sz="quarter" idx="5"/>
          </p:nvPr>
        </p:nvSpPr>
        <p:spPr/>
        <p:txBody>
          <a:bodyPr/>
          <a:lstStyle/>
          <a:p>
            <a:fld id="{6B66F92F-7D1D-40A1-84DF-12611BAD6F3B}" type="slidenum">
              <a:rPr lang="en-US" smtClean="0"/>
              <a:t>20</a:t>
            </a:fld>
            <a:endParaRPr lang="en-US" dirty="0"/>
          </a:p>
        </p:txBody>
      </p:sp>
    </p:spTree>
    <p:extLst>
      <p:ext uri="{BB962C8B-B14F-4D97-AF65-F5344CB8AC3E}">
        <p14:creationId xmlns:p14="http://schemas.microsoft.com/office/powerpoint/2010/main" val="318654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Women, not men, were the ones running these early computers.  </a:t>
            </a:r>
          </a:p>
          <a:p>
            <a:r>
              <a:rPr lang="en-US"/>
              <a:t>This led to many women leading computer science into the 21</a:t>
            </a:r>
            <a:r>
              <a:rPr lang="en-US" baseline="30000"/>
              <a:t>st</a:t>
            </a:r>
            <a:r>
              <a:rPr lang="en-US"/>
              <a:t> century, i.e. Grace Hopper, who programed the ENIAC. She also designed COBOL.  This language is still used today.</a:t>
            </a:r>
          </a:p>
        </p:txBody>
      </p:sp>
      <p:sp>
        <p:nvSpPr>
          <p:cNvPr id="4" name="Slide Number Placeholder 3"/>
          <p:cNvSpPr>
            <a:spLocks noGrp="1"/>
          </p:cNvSpPr>
          <p:nvPr>
            <p:ph type="sldNum" sz="quarter" idx="10"/>
          </p:nvPr>
        </p:nvSpPr>
        <p:spPr/>
        <p:txBody>
          <a:bodyPr/>
          <a:lstStyle/>
          <a:p>
            <a:fld id="{9F693D64-0436-4CF6-893F-7A688E49BA68}" type="slidenum">
              <a:rPr lang="en-US" smtClean="0"/>
              <a:t>25</a:t>
            </a:fld>
            <a:endParaRPr lang="en-US"/>
          </a:p>
        </p:txBody>
      </p:sp>
    </p:spTree>
    <p:extLst>
      <p:ext uri="{BB962C8B-B14F-4D97-AF65-F5344CB8AC3E}">
        <p14:creationId xmlns:p14="http://schemas.microsoft.com/office/powerpoint/2010/main" val="3244405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3C94D6AF-4AD2-472A-91BA-9DA021692851}"/>
              </a:ext>
            </a:extLst>
          </p:cNvPr>
          <p:cNvSpPr>
            <a:spLocks noGrp="1" noChangeArrowheads="1"/>
          </p:cNvSpPr>
          <p:nvPr>
            <p:ph type="sldNum"/>
          </p:nvPr>
        </p:nvSpPr>
        <p:spPr>
          <a:ln/>
        </p:spPr>
        <p:txBody>
          <a:bodyPr/>
          <a:lstStyle/>
          <a:p>
            <a:fld id="{DE677DE0-D6E2-47D5-AA25-F90E9BBD9F5E}" type="slidenum">
              <a:rPr lang="en-US" altLang="en-US"/>
              <a:pPr/>
              <a:t>26</a:t>
            </a:fld>
            <a:endParaRPr lang="en-US" altLang="en-US"/>
          </a:p>
        </p:txBody>
      </p:sp>
      <p:sp>
        <p:nvSpPr>
          <p:cNvPr id="41985" name="Rectangle 1">
            <a:extLst>
              <a:ext uri="{FF2B5EF4-FFF2-40B4-BE49-F238E27FC236}">
                <a16:creationId xmlns:a16="http://schemas.microsoft.com/office/drawing/2014/main" id="{0549DB4F-05B6-4360-868C-514B132FDB72}"/>
              </a:ext>
            </a:extLst>
          </p:cNvPr>
          <p:cNvSpPr txBox="1">
            <a:spLocks noGrp="1" noRot="1" noChangeAspect="1" noChangeArrowheads="1"/>
          </p:cNvSpPr>
          <p:nvPr>
            <p:ph type="sldImg"/>
          </p:nvPr>
        </p:nvSpPr>
        <p:spPr bwMode="auto">
          <a:xfrm>
            <a:off x="534988" y="763588"/>
            <a:ext cx="6699250" cy="3768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a:extLst>
              <a:ext uri="{FF2B5EF4-FFF2-40B4-BE49-F238E27FC236}">
                <a16:creationId xmlns:a16="http://schemas.microsoft.com/office/drawing/2014/main" id="{EE4DE6EB-D579-46A7-A53B-A0BCA8A0C419}"/>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Notice that is Binary / ML is actually represented in Hex, which is just a more compact way for writing Binary.</a:t>
            </a:r>
          </a:p>
          <a:p>
            <a:pPr marL="171450" indent="-171450">
              <a:buFont typeface="Arial" panose="020B0604020202020204" pitchFamily="34" charset="0"/>
              <a:buChar char="•"/>
            </a:pPr>
            <a:r>
              <a:rPr lang="en-US"/>
              <a:t>The column of 8 numbers on the left is the hardware memory address in RAM where each line of code is stored.</a:t>
            </a:r>
          </a:p>
          <a:p>
            <a:pPr marL="171450" indent="-171450">
              <a:buFont typeface="Arial" panose="020B0604020202020204" pitchFamily="34" charset="0"/>
              <a:buChar char="•"/>
            </a:pPr>
            <a:r>
              <a:rPr lang="en-US"/>
              <a:t>The next two big columns are the actual code separated into bytes (each 2 characters is 1 byte).</a:t>
            </a:r>
          </a:p>
          <a:p>
            <a:pPr marL="171450" indent="-171450">
              <a:buFont typeface="Arial" panose="020B0604020202020204" pitchFamily="34" charset="0"/>
              <a:buChar char="•"/>
            </a:pPr>
            <a:r>
              <a:rPr lang="en-US"/>
              <a:t>The third column is the ASCII representation of the data in the previous two big columns.  </a:t>
            </a:r>
          </a:p>
        </p:txBody>
      </p:sp>
      <p:sp>
        <p:nvSpPr>
          <p:cNvPr id="4" name="Slide Number Placeholder 3"/>
          <p:cNvSpPr>
            <a:spLocks noGrp="1"/>
          </p:cNvSpPr>
          <p:nvPr>
            <p:ph type="sldNum" sz="quarter" idx="10"/>
          </p:nvPr>
        </p:nvSpPr>
        <p:spPr/>
        <p:txBody>
          <a:bodyPr/>
          <a:lstStyle/>
          <a:p>
            <a:fld id="{9F693D64-0436-4CF6-893F-7A688E49BA68}" type="slidenum">
              <a:rPr lang="en-US" smtClean="0"/>
              <a:t>31</a:t>
            </a:fld>
            <a:endParaRPr lang="en-US"/>
          </a:p>
        </p:txBody>
      </p:sp>
    </p:spTree>
    <p:extLst>
      <p:ext uri="{BB962C8B-B14F-4D97-AF65-F5344CB8AC3E}">
        <p14:creationId xmlns:p14="http://schemas.microsoft.com/office/powerpoint/2010/main" val="1664206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program I wrote for my Assembly class.</a:t>
            </a:r>
          </a:p>
          <a:p>
            <a:pPr marL="171450" indent="-171450" algn="l">
              <a:buFont typeface="Arial" panose="020B0604020202020204" pitchFamily="34" charset="0"/>
              <a:buChar char="•"/>
            </a:pPr>
            <a:r>
              <a:rPr lang="en-US" u="none"/>
              <a:t>In this photo you can see the hardware memory address in the left-most column.  </a:t>
            </a:r>
          </a:p>
          <a:p>
            <a:pPr marL="171450" indent="-171450" algn="l">
              <a:buFont typeface="Arial" panose="020B0604020202020204" pitchFamily="34" charset="0"/>
              <a:buChar char="•"/>
            </a:pPr>
            <a:r>
              <a:rPr lang="en-US" u="none"/>
              <a:t>In the widest column is a x86-Assembly code (MOV EAX,0)</a:t>
            </a:r>
          </a:p>
          <a:p>
            <a:pPr marL="171450" indent="-171450" algn="l">
              <a:buFont typeface="Arial" panose="020B0604020202020204" pitchFamily="34" charset="0"/>
              <a:buChar char="•"/>
            </a:pPr>
            <a:r>
              <a:rPr lang="en-US" u="none"/>
              <a:t>The second column from the left is the Machine Language generated from the x86-Assembly code.</a:t>
            </a:r>
          </a:p>
        </p:txBody>
      </p:sp>
      <p:sp>
        <p:nvSpPr>
          <p:cNvPr id="4" name="Slide Number Placeholder 3"/>
          <p:cNvSpPr>
            <a:spLocks noGrp="1"/>
          </p:cNvSpPr>
          <p:nvPr>
            <p:ph type="sldNum" sz="quarter" idx="10"/>
          </p:nvPr>
        </p:nvSpPr>
        <p:spPr/>
        <p:txBody>
          <a:bodyPr/>
          <a:lstStyle/>
          <a:p>
            <a:fld id="{9F693D64-0436-4CF6-893F-7A688E49BA68}" type="slidenum">
              <a:rPr lang="en-US" smtClean="0"/>
              <a:t>32</a:t>
            </a:fld>
            <a:endParaRPr lang="en-US"/>
          </a:p>
        </p:txBody>
      </p:sp>
    </p:spTree>
    <p:extLst>
      <p:ext uri="{BB962C8B-B14F-4D97-AF65-F5344CB8AC3E}">
        <p14:creationId xmlns:p14="http://schemas.microsoft.com/office/powerpoint/2010/main" val="294575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lot of old code that was written in FORTRAN or COBOL is still in use today because it would be too expensive to rewrite it.  </a:t>
            </a:r>
          </a:p>
          <a:p>
            <a:r>
              <a:rPr lang="en-US"/>
              <a:t>Also there are huge sections of code that is “dead-code”.  People don’t know what it does, so they don’t touch it and it just sits there.</a:t>
            </a:r>
          </a:p>
        </p:txBody>
      </p:sp>
      <p:sp>
        <p:nvSpPr>
          <p:cNvPr id="4" name="Slide Number Placeholder 3"/>
          <p:cNvSpPr>
            <a:spLocks noGrp="1"/>
          </p:cNvSpPr>
          <p:nvPr>
            <p:ph type="sldNum" sz="quarter" idx="10"/>
          </p:nvPr>
        </p:nvSpPr>
        <p:spPr/>
        <p:txBody>
          <a:bodyPr/>
          <a:lstStyle/>
          <a:p>
            <a:fld id="{9F693D64-0436-4CF6-893F-7A688E49BA68}" type="slidenum">
              <a:rPr lang="en-US" smtClean="0"/>
              <a:t>33</a:t>
            </a:fld>
            <a:endParaRPr lang="en-US"/>
          </a:p>
        </p:txBody>
      </p:sp>
    </p:spTree>
    <p:extLst>
      <p:ext uri="{BB962C8B-B14F-4D97-AF65-F5344CB8AC3E}">
        <p14:creationId xmlns:p14="http://schemas.microsoft.com/office/powerpoint/2010/main" val="2834103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916377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664277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52674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145377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987494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0B089E-1EF7-40CD-A049-29089C213CA2}"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909380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0B089E-1EF7-40CD-A049-29089C213CA2}"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108587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234307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4017300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965331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17082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99197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0B089E-1EF7-40CD-A049-29089C213CA2}" type="datetimeFigureOut">
              <a:rPr lang="en-US" smtClean="0"/>
              <a:t>12/27/2022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848385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0B089E-1EF7-40CD-A049-29089C213CA2}"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97804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B089E-1EF7-40CD-A049-29089C213CA2}" type="datetimeFigureOut">
              <a:rPr lang="en-US" smtClean="0"/>
              <a:t>12/27/2022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36460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73674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776441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0B089E-1EF7-40CD-A049-29089C213CA2}" type="datetimeFigureOut">
              <a:rPr lang="en-US" smtClean="0"/>
              <a:t>12/27/2022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BFB445-3002-413A-B3AB-0AC4381991AC}" type="slidenum">
              <a:rPr lang="en-US" smtClean="0"/>
              <a:t>‹#›</a:t>
            </a:fld>
            <a:endParaRPr lang="en-US"/>
          </a:p>
        </p:txBody>
      </p:sp>
    </p:spTree>
    <p:extLst>
      <p:ext uri="{BB962C8B-B14F-4D97-AF65-F5344CB8AC3E}">
        <p14:creationId xmlns:p14="http://schemas.microsoft.com/office/powerpoint/2010/main" val="22599961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rgo.human.cornell.edu/DEA6510/dea6512k/ergo12tips.html" TargetMode="External"/><Relationship Id="rId2" Type="http://schemas.openxmlformats.org/officeDocument/2006/relationships/hyperlink" Target="https://www.hopkinsallchildrens.org/Patients-Families/Health-Library/HealthDocNew/Computer-Related-Repetitive-Stress-Injuries" TargetMode="External"/><Relationship Id="rId1" Type="http://schemas.openxmlformats.org/officeDocument/2006/relationships/slideLayout" Target="../slideLayouts/slideLayout2.xml"/><Relationship Id="rId4" Type="http://schemas.openxmlformats.org/officeDocument/2006/relationships/hyperlink" Target="https://www.vistacollege.edu/blog/resources/25-ergonomic-tips-when-working-at-a-comput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video" Target="https://www.youtube.com/embed/s07aEbPwThM?feature=oembe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visual.ly/community/infographic/technology/history-computer-programming" TargetMode="External"/><Relationship Id="rId2" Type="http://schemas.openxmlformats.org/officeDocument/2006/relationships/hyperlink" Target="https://en.wikipedia.org/wiki/History_of_programming_languages" TargetMode="External"/><Relationship Id="rId1" Type="http://schemas.openxmlformats.org/officeDocument/2006/relationships/slideLayout" Target="../slideLayouts/slideLayout2.xml"/><Relationship Id="rId4" Type="http://schemas.openxmlformats.org/officeDocument/2006/relationships/hyperlink" Target="https://en.wikipedia.org/wiki/Ada_Lovela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www.killerphp.com/" TargetMode="External"/><Relationship Id="rId3" Type="http://schemas.openxmlformats.org/officeDocument/2006/relationships/hyperlink" Target="http://www.codeacademy.com/" TargetMode="External"/><Relationship Id="rId7" Type="http://schemas.openxmlformats.org/officeDocument/2006/relationships/hyperlink" Target="http://scratch.mit.edu/" TargetMode="External"/><Relationship Id="rId2" Type="http://schemas.openxmlformats.org/officeDocument/2006/relationships/hyperlink" Target="https://www.whoishostingthis.com/resources/programming/" TargetMode="External"/><Relationship Id="rId1" Type="http://schemas.openxmlformats.org/officeDocument/2006/relationships/slideLayout" Target="../slideLayouts/slideLayout2.xml"/><Relationship Id="rId6" Type="http://schemas.openxmlformats.org/officeDocument/2006/relationships/hyperlink" Target="http://www.learncpp.com/" TargetMode="External"/><Relationship Id="rId5" Type="http://schemas.openxmlformats.org/officeDocument/2006/relationships/hyperlink" Target="http://www.learnpython.org/" TargetMode="External"/><Relationship Id="rId4" Type="http://schemas.openxmlformats.org/officeDocument/2006/relationships/hyperlink" Target="http://www.code.org/" TargetMode="External"/><Relationship Id="rId9" Type="http://schemas.openxmlformats.org/officeDocument/2006/relationships/hyperlink" Target="http://www.w3schools.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hyperlink" Target="https://peerj.com/articles/cs-113/"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hyperlink" Target="https://peerj.com/articles/cs-113/"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hyperlink" Target="https://creativecommons.org/licenses/by/3.0/"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peerj.com/articles/cs-113/" TargetMode="External"/><Relationship Id="rId5" Type="http://schemas.openxmlformats.org/officeDocument/2006/relationships/image" Target="../media/image43.jpg"/><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hyperlink" Target="https://creativecommons.org/licenses/by/3.0/"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peerj.com/articles/cs-113/" TargetMode="External"/><Relationship Id="rId5" Type="http://schemas.openxmlformats.org/officeDocument/2006/relationships/image" Target="../media/image43.jpg"/><Relationship Id="rId4" Type="http://schemas.openxmlformats.org/officeDocument/2006/relationships/image" Target="../media/image45.jpeg"/></Relationships>
</file>

<file path=ppt/slides/_rels/slide65.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44.jpeg"/><Relationship Id="rId7" Type="http://schemas.openxmlformats.org/officeDocument/2006/relationships/hyperlink" Target="https://peerj.com/articles/cs-113/"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6.jpeg"/><Relationship Id="rId4" Type="http://schemas.openxmlformats.org/officeDocument/2006/relationships/image" Target="../media/image45.jpe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opensource.org/" TargetMode="External"/><Relationship Id="rId2" Type="http://schemas.openxmlformats.org/officeDocument/2006/relationships/hyperlink" Target="https://opensource.com/resources/what-open-source" TargetMode="External"/><Relationship Id="rId1" Type="http://schemas.openxmlformats.org/officeDocument/2006/relationships/slideLayout" Target="../slideLayouts/slideLayout2.xml"/><Relationship Id="rId5" Type="http://schemas.openxmlformats.org/officeDocument/2006/relationships/hyperlink" Target="https://www.fbi.gov/investigate/white-collar-crime/piracy-ip-theft" TargetMode="External"/><Relationship Id="rId4" Type="http://schemas.openxmlformats.org/officeDocument/2006/relationships/hyperlink" Target="https://en.wikipedia.org/wiki/Intellectual_propert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learnhowtobecome.org/computer-programmer/" TargetMode="External"/><Relationship Id="rId2" Type="http://schemas.openxmlformats.org/officeDocument/2006/relationships/hyperlink" Target="https://boyslife.org/merit-badges/programming-merit-badge/" TargetMode="External"/><Relationship Id="rId1" Type="http://schemas.openxmlformats.org/officeDocument/2006/relationships/slideLayout" Target="../slideLayouts/slideLayout2.xml"/><Relationship Id="rId6" Type="http://schemas.openxmlformats.org/officeDocument/2006/relationships/hyperlink" Target="https://www.theguardian.com/careers/ten-signs-career-coding-software-development-right-for-you" TargetMode="External"/><Relationship Id="rId5" Type="http://schemas.openxmlformats.org/officeDocument/2006/relationships/hyperlink" Target="https://www.thebalancecareers.com/what-does-a-computer-programmer-do-525996" TargetMode="External"/><Relationship Id="rId4" Type="http://schemas.openxmlformats.org/officeDocument/2006/relationships/hyperlink" Target="https://www.rasmussen.edu/degrees/technology/blog/programming-careers-for-coding-connoisseurs/"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p5js.org/examples/" TargetMode="External"/><Relationship Id="rId2" Type="http://schemas.openxmlformats.org/officeDocument/2006/relationships/hyperlink" Target="https://www.onlinegdb.co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thepythoncodingbook.com/2021/08/19/simulating-a-bouncing-ball-in-python/" TargetMode="External"/><Relationship Id="rId2" Type="http://schemas.openxmlformats.org/officeDocument/2006/relationships/hyperlink" Target="https://trinket.io/turtle"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hyperlink" Target="https://behind-the-scenes.net/understanding-the-java-versions-platfroms/" TargetMode="External"/><Relationship Id="rId2" Type="http://schemas.openxmlformats.org/officeDocument/2006/relationships/image" Target="../media/image52.jpg"/><Relationship Id="rId1" Type="http://schemas.openxmlformats.org/officeDocument/2006/relationships/slideLayout" Target="../slideLayouts/slideLayout3.xml"/><Relationship Id="rId4" Type="http://schemas.openxmlformats.org/officeDocument/2006/relationships/hyperlink" Target="https://creativecommons.org/licenses/by-sa/3.0/"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www.onlinegdb.com/" TargetMode="External"/><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8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hyperlink" Target="https://piccantedolce.blogspot.com/2012/01/raspberry-blueberry-pie.html"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FE11-57FB-40BB-A2FB-936873401553}"/>
              </a:ext>
            </a:extLst>
          </p:cNvPr>
          <p:cNvSpPr>
            <a:spLocks noGrp="1"/>
          </p:cNvSpPr>
          <p:nvPr>
            <p:ph type="ctrTitle"/>
          </p:nvPr>
        </p:nvSpPr>
        <p:spPr>
          <a:xfrm>
            <a:off x="390621" y="1167331"/>
            <a:ext cx="10690570" cy="1107850"/>
          </a:xfrm>
        </p:spPr>
        <p:txBody>
          <a:bodyPr>
            <a:normAutofit fontScale="90000"/>
          </a:bodyPr>
          <a:lstStyle/>
          <a:p>
            <a:r>
              <a:rPr lang="en-US" dirty="0"/>
              <a:t>Programming Merit Badge</a:t>
            </a:r>
          </a:p>
        </p:txBody>
      </p:sp>
      <p:sp>
        <p:nvSpPr>
          <p:cNvPr id="3" name="Subtitle 2">
            <a:extLst>
              <a:ext uri="{FF2B5EF4-FFF2-40B4-BE49-F238E27FC236}">
                <a16:creationId xmlns:a16="http://schemas.microsoft.com/office/drawing/2014/main" id="{B988FE7C-BA65-4816-AF09-E074DAA65F6A}"/>
              </a:ext>
            </a:extLst>
          </p:cNvPr>
          <p:cNvSpPr>
            <a:spLocks noGrp="1"/>
          </p:cNvSpPr>
          <p:nvPr>
            <p:ph type="subTitle" idx="1"/>
          </p:nvPr>
        </p:nvSpPr>
        <p:spPr>
          <a:xfrm>
            <a:off x="4446494" y="3135873"/>
            <a:ext cx="3863788" cy="2984776"/>
          </a:xfrm>
        </p:spPr>
        <p:txBody>
          <a:bodyPr>
            <a:normAutofit fontScale="55000" lnSpcReduction="20000"/>
          </a:bodyPr>
          <a:lstStyle/>
          <a:p>
            <a:r>
              <a:rPr lang="en-US" sz="4000" dirty="0"/>
              <a:t>October 2022 </a:t>
            </a:r>
          </a:p>
          <a:p>
            <a:r>
              <a:rPr lang="en-US" sz="4000" dirty="0"/>
              <a:t>Mark Rowland</a:t>
            </a:r>
          </a:p>
          <a:p>
            <a:r>
              <a:rPr lang="en-US" sz="4000" dirty="0"/>
              <a:t>Abhishek Pillai</a:t>
            </a:r>
          </a:p>
          <a:p>
            <a:r>
              <a:rPr lang="en-US" sz="4000" dirty="0"/>
              <a:t>Heather Meiring</a:t>
            </a:r>
          </a:p>
          <a:p>
            <a:r>
              <a:rPr lang="en-US" sz="4000" dirty="0"/>
              <a:t>Raja </a:t>
            </a:r>
            <a:r>
              <a:rPr lang="en-US" sz="4000" dirty="0" err="1"/>
              <a:t>Vellanki</a:t>
            </a:r>
            <a:endParaRPr lang="en-US" sz="4000" dirty="0"/>
          </a:p>
          <a:p>
            <a:endParaRPr lang="en-US" sz="3200" dirty="0"/>
          </a:p>
          <a:p>
            <a:endParaRPr lang="en-US" sz="3200" dirty="0"/>
          </a:p>
          <a:p>
            <a:r>
              <a:rPr lang="en-US" dirty="0"/>
              <a:t>Robert Baker</a:t>
            </a:r>
          </a:p>
          <a:p>
            <a:r>
              <a:rPr lang="en-US" dirty="0"/>
              <a:t>Jean-Etienne Poirier</a:t>
            </a:r>
          </a:p>
        </p:txBody>
      </p:sp>
      <p:pic>
        <p:nvPicPr>
          <p:cNvPr id="6" name="Picture 5" descr="A picture containing fruit&#10;&#10;Description automatically generated">
            <a:extLst>
              <a:ext uri="{FF2B5EF4-FFF2-40B4-BE49-F238E27FC236}">
                <a16:creationId xmlns:a16="http://schemas.microsoft.com/office/drawing/2014/main" id="{D21C3B0E-17D2-FE44-B89F-25EB5356E350}"/>
              </a:ext>
              <a:ext uri="{C183D7F6-B498-43B3-948B-1728B52AA6E4}">
                <adec:decorative xmlns:adec="http://schemas.microsoft.com/office/drawing/2017/decorative" val="0"/>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4047" y="3135873"/>
            <a:ext cx="2845228" cy="2984776"/>
          </a:xfrm>
          <a:prstGeom prst="rect">
            <a:avLst/>
          </a:prstGeom>
        </p:spPr>
      </p:pic>
      <p:sp>
        <p:nvSpPr>
          <p:cNvPr id="4" name="Rounded Rectangle 3">
            <a:extLst>
              <a:ext uri="{FF2B5EF4-FFF2-40B4-BE49-F238E27FC236}">
                <a16:creationId xmlns:a16="http://schemas.microsoft.com/office/drawing/2014/main" id="{1BA5C921-1ACE-4345-B094-12834EB9CD91}"/>
              </a:ext>
            </a:extLst>
          </p:cNvPr>
          <p:cNvSpPr/>
          <p:nvPr/>
        </p:nvSpPr>
        <p:spPr>
          <a:xfrm>
            <a:off x="8637563" y="4360984"/>
            <a:ext cx="3108960" cy="1842867"/>
          </a:xfrm>
          <a:prstGeom prst="roundRect">
            <a:avLst>
              <a:gd name="adj" fmla="val 674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This presentation (except parts taken from other, referenced work) is licensed under a </a:t>
            </a:r>
            <a:r>
              <a:rPr lang="en-US">
                <a:hlinkClick r:id="rId4"/>
              </a:rPr>
              <a:t>Creative Common Attribution-ShareAlike 4.0 International License</a:t>
            </a:r>
            <a:endParaRPr lang="en-US"/>
          </a:p>
        </p:txBody>
      </p:sp>
      <p:pic>
        <p:nvPicPr>
          <p:cNvPr id="1026" name="Picture 2" descr="Creative Commons Licence">
            <a:hlinkClick r:id="rId4"/>
            <a:extLst>
              <a:ext uri="{FF2B5EF4-FFF2-40B4-BE49-F238E27FC236}">
                <a16:creationId xmlns:a16="http://schemas.microsoft.com/office/drawing/2014/main" id="{0C3F47F9-DA53-2140-A866-09DDAE1A5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3243" y="3880765"/>
            <a:ext cx="11176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60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4F67-4035-AE4B-9206-E1ACA2019551}"/>
              </a:ext>
            </a:extLst>
          </p:cNvPr>
          <p:cNvSpPr>
            <a:spLocks noGrp="1"/>
          </p:cNvSpPr>
          <p:nvPr>
            <p:ph type="title"/>
          </p:nvPr>
        </p:nvSpPr>
        <p:spPr/>
        <p:txBody>
          <a:bodyPr/>
          <a:lstStyle/>
          <a:p>
            <a:r>
              <a:rPr lang="en-US"/>
              <a:t>RSIs - Repetitive Stress Injuries</a:t>
            </a:r>
          </a:p>
        </p:txBody>
      </p:sp>
      <p:sp>
        <p:nvSpPr>
          <p:cNvPr id="3" name="Content Placeholder 2">
            <a:extLst>
              <a:ext uri="{FF2B5EF4-FFF2-40B4-BE49-F238E27FC236}">
                <a16:creationId xmlns:a16="http://schemas.microsoft.com/office/drawing/2014/main" id="{09EEFF20-253E-0840-9248-4A66439054E5}"/>
              </a:ext>
            </a:extLst>
          </p:cNvPr>
          <p:cNvSpPr>
            <a:spLocks noGrp="1"/>
          </p:cNvSpPr>
          <p:nvPr>
            <p:ph idx="1"/>
          </p:nvPr>
        </p:nvSpPr>
        <p:spPr>
          <a:xfrm>
            <a:off x="1974574" y="1934817"/>
            <a:ext cx="9379226" cy="3857833"/>
          </a:xfrm>
        </p:spPr>
        <p:txBody>
          <a:bodyPr/>
          <a:lstStyle/>
          <a:p>
            <a:r>
              <a:rPr lang="en-US" dirty="0"/>
              <a:t>Carpal tunnel syndrome</a:t>
            </a:r>
          </a:p>
          <a:p>
            <a:r>
              <a:rPr lang="en-US" dirty="0"/>
              <a:t>Cervical radiculopathy</a:t>
            </a:r>
          </a:p>
          <a:p>
            <a:r>
              <a:rPr lang="en-US" dirty="0"/>
              <a:t>Complex regional pain syndrome </a:t>
            </a:r>
          </a:p>
          <a:p>
            <a:r>
              <a:rPr lang="en-US" dirty="0"/>
              <a:t>Tendonitis </a:t>
            </a:r>
          </a:p>
        </p:txBody>
      </p:sp>
      <p:pic>
        <p:nvPicPr>
          <p:cNvPr id="2050" name="Picture 2" descr="Image result for carpal tunnel syndrome">
            <a:extLst>
              <a:ext uri="{FF2B5EF4-FFF2-40B4-BE49-F238E27FC236}">
                <a16:creationId xmlns:a16="http://schemas.microsoft.com/office/drawing/2014/main" id="{5892770B-97C8-3E45-9790-3CC6A90D161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31382" y="2736018"/>
            <a:ext cx="4445000" cy="4165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picondylitis">
            <a:extLst>
              <a:ext uri="{FF2B5EF4-FFF2-40B4-BE49-F238E27FC236}">
                <a16:creationId xmlns:a16="http://schemas.microsoft.com/office/drawing/2014/main" id="{F38A3DFC-9156-A748-8D32-322C737D02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9594" y="3344794"/>
            <a:ext cx="676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2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84228-676D-E54E-B778-3D9D586CF050}"/>
              </a:ext>
            </a:extLst>
          </p:cNvPr>
          <p:cNvSpPr>
            <a:spLocks noGrp="1"/>
          </p:cNvSpPr>
          <p:nvPr>
            <p:ph type="title"/>
          </p:nvPr>
        </p:nvSpPr>
        <p:spPr/>
        <p:txBody>
          <a:bodyPr/>
          <a:lstStyle/>
          <a:p>
            <a:r>
              <a:rPr lang="en-US"/>
              <a:t>First Aid for RSIs</a:t>
            </a:r>
          </a:p>
        </p:txBody>
      </p:sp>
      <p:sp>
        <p:nvSpPr>
          <p:cNvPr id="3" name="Content Placeholder 2">
            <a:extLst>
              <a:ext uri="{FF2B5EF4-FFF2-40B4-BE49-F238E27FC236}">
                <a16:creationId xmlns:a16="http://schemas.microsoft.com/office/drawing/2014/main" id="{550218FE-7720-E94C-B326-8B4FA5773E61}"/>
              </a:ext>
            </a:extLst>
          </p:cNvPr>
          <p:cNvSpPr>
            <a:spLocks noGrp="1"/>
          </p:cNvSpPr>
          <p:nvPr>
            <p:ph idx="1"/>
          </p:nvPr>
        </p:nvSpPr>
        <p:spPr/>
        <p:txBody>
          <a:bodyPr>
            <a:normAutofit/>
          </a:bodyPr>
          <a:lstStyle/>
          <a:p>
            <a:r>
              <a:rPr lang="en-US"/>
              <a:t>Apply an ice pack to the injured area to help reduce pain and swelling</a:t>
            </a:r>
          </a:p>
          <a:p>
            <a:r>
              <a:rPr lang="en-US"/>
              <a:t>Use an elastic joint support or wrap the area firmly with an elastic bandage to limit the swelling and to protect the injury. Do not wrap it so tightly that blood circulation is restricted!</a:t>
            </a:r>
          </a:p>
          <a:p>
            <a:r>
              <a:rPr lang="en-US"/>
              <a:t>Rest the injured area</a:t>
            </a:r>
          </a:p>
          <a:p>
            <a:r>
              <a:rPr lang="en-US"/>
              <a:t>Take an anti-inflammatory pain reliever as recommended by your physician</a:t>
            </a:r>
          </a:p>
          <a:p>
            <a:r>
              <a:rPr lang="en-US"/>
              <a:t>After 24 hours, heat (hot packs, heating pad, whirlpool) may be applied</a:t>
            </a:r>
          </a:p>
          <a:p>
            <a:r>
              <a:rPr lang="en-US"/>
              <a:t>As symptoms diminish, gently exercise the affected muscles or joints to help relieve remaining tenderness, stiffness, and tingling or numbness</a:t>
            </a:r>
          </a:p>
          <a:p>
            <a:r>
              <a:rPr lang="en-US"/>
              <a:t>If pain is severe or persistent, seek medical attention</a:t>
            </a:r>
          </a:p>
        </p:txBody>
      </p:sp>
    </p:spTree>
    <p:extLst>
      <p:ext uri="{BB962C8B-B14F-4D97-AF65-F5344CB8AC3E}">
        <p14:creationId xmlns:p14="http://schemas.microsoft.com/office/powerpoint/2010/main" val="266396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8ABAC-FCA4-9441-A988-4CB09C621F66}"/>
              </a:ext>
            </a:extLst>
          </p:cNvPr>
          <p:cNvSpPr>
            <a:spLocks noGrp="1"/>
          </p:cNvSpPr>
          <p:nvPr>
            <p:ph type="title"/>
          </p:nvPr>
        </p:nvSpPr>
        <p:spPr>
          <a:xfrm>
            <a:off x="655320" y="365125"/>
            <a:ext cx="5120114" cy="1692794"/>
          </a:xfrm>
        </p:spPr>
        <p:txBody>
          <a:bodyPr>
            <a:normAutofit/>
          </a:bodyPr>
          <a:lstStyle/>
          <a:p>
            <a:r>
              <a:rPr lang="en-US" dirty="0"/>
              <a:t>Injury prevention</a:t>
            </a:r>
          </a:p>
        </p:txBody>
      </p:sp>
      <p:sp>
        <p:nvSpPr>
          <p:cNvPr id="3" name="Content Placeholder 2">
            <a:extLst>
              <a:ext uri="{FF2B5EF4-FFF2-40B4-BE49-F238E27FC236}">
                <a16:creationId xmlns:a16="http://schemas.microsoft.com/office/drawing/2014/main" id="{B182276D-EE08-724C-954B-3996104F2983}"/>
              </a:ext>
            </a:extLst>
          </p:cNvPr>
          <p:cNvSpPr>
            <a:spLocks noGrp="1"/>
          </p:cNvSpPr>
          <p:nvPr>
            <p:ph idx="1"/>
          </p:nvPr>
        </p:nvSpPr>
        <p:spPr>
          <a:xfrm>
            <a:off x="655321" y="2575034"/>
            <a:ext cx="5120113" cy="3462228"/>
          </a:xfrm>
        </p:spPr>
        <p:txBody>
          <a:bodyPr>
            <a:normAutofit fontScale="92500" lnSpcReduction="20000"/>
          </a:bodyPr>
          <a:lstStyle/>
          <a:p>
            <a:r>
              <a:rPr lang="en-US" sz="2000" dirty="0"/>
              <a:t>Proper equipment (+ ergonomics)</a:t>
            </a:r>
          </a:p>
          <a:p>
            <a:r>
              <a:rPr lang="en-US" b="1" i="1" dirty="0">
                <a:solidFill>
                  <a:schemeClr val="accent1"/>
                </a:solidFill>
              </a:rPr>
              <a:t>HYDRATION</a:t>
            </a:r>
            <a:endParaRPr lang="en-US" sz="2000" b="1" i="1" dirty="0">
              <a:solidFill>
                <a:schemeClr val="accent1"/>
              </a:solidFill>
            </a:endParaRPr>
          </a:p>
          <a:p>
            <a:pPr lvl="1"/>
            <a:r>
              <a:rPr lang="en-US" sz="2000" dirty="0"/>
              <a:t>Soda, juices and other sweet drinks are </a:t>
            </a:r>
            <a:r>
              <a:rPr lang="en-US" sz="2000" b="1" i="1" dirty="0"/>
              <a:t>not</a:t>
            </a:r>
            <a:r>
              <a:rPr lang="en-US" sz="2000" dirty="0"/>
              <a:t> a substitute for water</a:t>
            </a:r>
          </a:p>
          <a:p>
            <a:r>
              <a:rPr lang="en-US" sz="2000" dirty="0"/>
              <a:t>Program in a well-lit room (prevent eyestrain)</a:t>
            </a:r>
          </a:p>
          <a:p>
            <a:r>
              <a:rPr lang="en-US" sz="2000" dirty="0"/>
              <a:t>Minimize the contrast between your monitor and the rest of the room</a:t>
            </a:r>
          </a:p>
          <a:p>
            <a:r>
              <a:rPr lang="en-US" sz="2000" dirty="0"/>
              <a:t>Make sure there is no glare on the screen</a:t>
            </a:r>
          </a:p>
          <a:p>
            <a:r>
              <a:rPr lang="en-US" sz="2000" dirty="0"/>
              <a:t>Take breaks to give your body time to recover</a:t>
            </a:r>
          </a:p>
        </p:txBody>
      </p:sp>
      <p:pic>
        <p:nvPicPr>
          <p:cNvPr id="4098" name="Picture 2" descr="Image result for drink water scouts">
            <a:extLst>
              <a:ext uri="{FF2B5EF4-FFF2-40B4-BE49-F238E27FC236}">
                <a16:creationId xmlns:a16="http://schemas.microsoft.com/office/drawing/2014/main" id="{DC5548F4-BE64-004D-84AE-E9F3B553BE8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59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0C18-3397-AA4F-A0F4-4FD2D5B19471}"/>
              </a:ext>
            </a:extLst>
          </p:cNvPr>
          <p:cNvSpPr>
            <a:spLocks noGrp="1"/>
          </p:cNvSpPr>
          <p:nvPr>
            <p:ph type="title"/>
          </p:nvPr>
        </p:nvSpPr>
        <p:spPr/>
        <p:txBody>
          <a:bodyPr/>
          <a:lstStyle/>
          <a:p>
            <a:r>
              <a:rPr lang="en-US" dirty="0"/>
              <a:t>Take breaks</a:t>
            </a:r>
          </a:p>
        </p:txBody>
      </p:sp>
      <p:sp>
        <p:nvSpPr>
          <p:cNvPr id="3" name="Content Placeholder 2">
            <a:extLst>
              <a:ext uri="{FF2B5EF4-FFF2-40B4-BE49-F238E27FC236}">
                <a16:creationId xmlns:a16="http://schemas.microsoft.com/office/drawing/2014/main" id="{110F8891-8254-B340-B348-75645F73E4C7}"/>
              </a:ext>
            </a:extLst>
          </p:cNvPr>
          <p:cNvSpPr>
            <a:spLocks noGrp="1"/>
          </p:cNvSpPr>
          <p:nvPr>
            <p:ph idx="1"/>
          </p:nvPr>
        </p:nvSpPr>
        <p:spPr>
          <a:xfrm>
            <a:off x="838200" y="1825625"/>
            <a:ext cx="10515600" cy="4667250"/>
          </a:xfrm>
        </p:spPr>
        <p:txBody>
          <a:bodyPr>
            <a:normAutofit fontScale="92500" lnSpcReduction="20000"/>
          </a:bodyPr>
          <a:lstStyle/>
          <a:p>
            <a:r>
              <a:rPr lang="en-US" b="1" dirty="0">
                <a:solidFill>
                  <a:schemeClr val="accent1"/>
                </a:solidFill>
              </a:rPr>
              <a:t>Eye breaks</a:t>
            </a:r>
          </a:p>
          <a:p>
            <a:pPr lvl="1"/>
            <a:r>
              <a:rPr lang="en-US" dirty="0"/>
              <a:t>Look away from the monitor from time to time, preferably at something more than 20 feet away. This gives your eyes a chance to relax and helps prevent eyestrain.</a:t>
            </a:r>
          </a:p>
          <a:p>
            <a:r>
              <a:rPr lang="en-US" b="1" dirty="0">
                <a:solidFill>
                  <a:schemeClr val="accent1"/>
                </a:solidFill>
              </a:rPr>
              <a:t>Typing breaks</a:t>
            </a:r>
          </a:p>
          <a:p>
            <a:pPr lvl="1"/>
            <a:r>
              <a:rPr lang="en-US" dirty="0"/>
              <a:t>Rest your hands in a relaxed, flat, straight manner to give them time to recover and prevent RSIs</a:t>
            </a:r>
          </a:p>
          <a:p>
            <a:r>
              <a:rPr lang="en-US" b="1" dirty="0">
                <a:solidFill>
                  <a:schemeClr val="accent1"/>
                </a:solidFill>
              </a:rPr>
              <a:t>Rest breaks</a:t>
            </a:r>
          </a:p>
          <a:p>
            <a:pPr lvl="1"/>
            <a:r>
              <a:rPr lang="en-US" dirty="0"/>
              <a:t>Take a break every 30 minutes or so to give your body a chance to relax. You can use software programs that remind you to take a break so you don’t get stuck in a trance staring at your monitor</a:t>
            </a:r>
          </a:p>
          <a:p>
            <a:r>
              <a:rPr lang="en-US" b="1" dirty="0">
                <a:solidFill>
                  <a:schemeClr val="accent1"/>
                </a:solidFill>
              </a:rPr>
              <a:t>Exercise breaks</a:t>
            </a:r>
          </a:p>
          <a:p>
            <a:pPr lvl="1"/>
            <a:r>
              <a:rPr lang="en-US" dirty="0"/>
              <a:t>Get up and stretch, rotate your head and shoulders, move your</a:t>
            </a:r>
            <a:br>
              <a:rPr lang="en-US" dirty="0"/>
            </a:br>
            <a:r>
              <a:rPr lang="en-US" dirty="0"/>
              <a:t>arms and legs.</a:t>
            </a:r>
          </a:p>
          <a:p>
            <a:endParaRPr lang="en-US" dirty="0"/>
          </a:p>
          <a:p>
            <a:r>
              <a:rPr lang="en-US" dirty="0"/>
              <a:t>You will find that you can program better and longer if you do</a:t>
            </a:r>
            <a:br>
              <a:rPr lang="en-US" dirty="0"/>
            </a:br>
            <a:r>
              <a:rPr lang="en-US" dirty="0"/>
              <a:t>this regularly</a:t>
            </a:r>
          </a:p>
        </p:txBody>
      </p:sp>
      <p:pic>
        <p:nvPicPr>
          <p:cNvPr id="5122" name="Picture 2" descr="Image result for breaks">
            <a:extLst>
              <a:ext uri="{FF2B5EF4-FFF2-40B4-BE49-F238E27FC236}">
                <a16:creationId xmlns:a16="http://schemas.microsoft.com/office/drawing/2014/main" id="{69025BA2-0CA1-774A-99D6-9A06673F9C9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17391" y="4590423"/>
            <a:ext cx="3174609" cy="226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7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69EC93-5656-7242-A02B-FE33197396E8}"/>
              </a:ext>
            </a:extLst>
          </p:cNvPr>
          <p:cNvPicPr>
            <a:picLocks noChangeAspect="1"/>
          </p:cNvPicPr>
          <p:nvPr/>
        </p:nvPicPr>
        <p:blipFill>
          <a:blip r:embed="rId3"/>
          <a:stretch>
            <a:fillRect/>
          </a:stretch>
        </p:blipFill>
        <p:spPr>
          <a:xfrm>
            <a:off x="0" y="-9625"/>
            <a:ext cx="12192000" cy="6858000"/>
          </a:xfrm>
          <a:prstGeom prst="rect">
            <a:avLst/>
          </a:prstGeom>
        </p:spPr>
      </p:pic>
      <p:sp>
        <p:nvSpPr>
          <p:cNvPr id="2" name="Title 1">
            <a:extLst>
              <a:ext uri="{FF2B5EF4-FFF2-40B4-BE49-F238E27FC236}">
                <a16:creationId xmlns:a16="http://schemas.microsoft.com/office/drawing/2014/main" id="{375E9E1A-69DF-A04B-8966-7B3D61D6059D}"/>
              </a:ext>
            </a:extLst>
          </p:cNvPr>
          <p:cNvSpPr>
            <a:spLocks noGrp="1"/>
          </p:cNvSpPr>
          <p:nvPr>
            <p:ph type="title"/>
          </p:nvPr>
        </p:nvSpPr>
        <p:spPr>
          <a:xfrm rot="16200000">
            <a:off x="-1651782" y="3474085"/>
            <a:ext cx="4999892" cy="1325563"/>
          </a:xfrm>
        </p:spPr>
        <p:txBody>
          <a:bodyPr/>
          <a:lstStyle/>
          <a:p>
            <a:r>
              <a:rPr lang="en-US" dirty="0">
                <a:solidFill>
                  <a:schemeClr val="bg1"/>
                </a:solidFill>
              </a:rPr>
              <a:t>Ergonomics</a:t>
            </a:r>
          </a:p>
        </p:txBody>
      </p:sp>
      <p:sp>
        <p:nvSpPr>
          <p:cNvPr id="3" name="Rounded Rectangular Callout 2">
            <a:extLst>
              <a:ext uri="{FF2B5EF4-FFF2-40B4-BE49-F238E27FC236}">
                <a16:creationId xmlns:a16="http://schemas.microsoft.com/office/drawing/2014/main" id="{5C9BF16F-CA34-7E44-98E6-3A4ED95C5CD7}"/>
              </a:ext>
            </a:extLst>
          </p:cNvPr>
          <p:cNvSpPr/>
          <p:nvPr/>
        </p:nvSpPr>
        <p:spPr>
          <a:xfrm>
            <a:off x="10058399" y="291547"/>
            <a:ext cx="1775791" cy="1099931"/>
          </a:xfrm>
          <a:prstGeom prst="wedgeRoundRectCallout">
            <a:avLst>
              <a:gd name="adj1" fmla="val -57400"/>
              <a:gd name="adj2" fmla="val -20633"/>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65cm = 25.6 in</a:t>
            </a:r>
          </a:p>
          <a:p>
            <a:pPr algn="ctr"/>
            <a:r>
              <a:rPr lang="en-US" dirty="0">
                <a:solidFill>
                  <a:schemeClr val="tx1"/>
                </a:solidFill>
              </a:rPr>
              <a:t>75cm = 29.5 in</a:t>
            </a:r>
          </a:p>
        </p:txBody>
      </p:sp>
    </p:spTree>
    <p:extLst>
      <p:ext uri="{BB962C8B-B14F-4D97-AF65-F5344CB8AC3E}">
        <p14:creationId xmlns:p14="http://schemas.microsoft.com/office/powerpoint/2010/main" val="159017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648B6-A67C-BD48-AA40-58058BEB69D1}"/>
              </a:ext>
            </a:extLst>
          </p:cNvPr>
          <p:cNvSpPr>
            <a:spLocks noGrp="1"/>
          </p:cNvSpPr>
          <p:nvPr>
            <p:ph type="title"/>
          </p:nvPr>
        </p:nvSpPr>
        <p:spPr>
          <a:xfrm>
            <a:off x="655320" y="365125"/>
            <a:ext cx="5120114" cy="1692794"/>
          </a:xfrm>
        </p:spPr>
        <p:txBody>
          <a:bodyPr>
            <a:normAutofit/>
          </a:bodyPr>
          <a:lstStyle/>
          <a:p>
            <a:r>
              <a:rPr lang="en-US" dirty="0"/>
              <a:t>Electrical safety</a:t>
            </a:r>
          </a:p>
        </p:txBody>
      </p:sp>
      <p:sp>
        <p:nvSpPr>
          <p:cNvPr id="3" name="Content Placeholder 2">
            <a:extLst>
              <a:ext uri="{FF2B5EF4-FFF2-40B4-BE49-F238E27FC236}">
                <a16:creationId xmlns:a16="http://schemas.microsoft.com/office/drawing/2014/main" id="{22D4E7FC-425D-944E-909A-6936330DC44F}"/>
              </a:ext>
            </a:extLst>
          </p:cNvPr>
          <p:cNvSpPr>
            <a:spLocks noGrp="1"/>
          </p:cNvSpPr>
          <p:nvPr>
            <p:ph idx="1"/>
          </p:nvPr>
        </p:nvSpPr>
        <p:spPr>
          <a:xfrm>
            <a:off x="655321" y="2575034"/>
            <a:ext cx="5120113" cy="3462228"/>
          </a:xfrm>
        </p:spPr>
        <p:txBody>
          <a:bodyPr>
            <a:normAutofit/>
          </a:bodyPr>
          <a:lstStyle/>
          <a:p>
            <a:r>
              <a:rPr lang="en-US" sz="1800" dirty="0"/>
              <a:t>Keep liquid and food away from plugged-in machines</a:t>
            </a:r>
          </a:p>
          <a:p>
            <a:r>
              <a:rPr lang="en-US" sz="1800" dirty="0"/>
              <a:t>Be sure the equipment is properly grounded to prevent shock hazards</a:t>
            </a:r>
          </a:p>
          <a:p>
            <a:r>
              <a:rPr lang="en-US" sz="1800" dirty="0"/>
              <a:t>It’s best to unplug the computer when it’s not in use, especially during a thunderstorm</a:t>
            </a:r>
          </a:p>
          <a:p>
            <a:endParaRPr lang="en-US" sz="1800" dirty="0"/>
          </a:p>
          <a:p>
            <a:r>
              <a:rPr lang="en-US" sz="1800" dirty="0"/>
              <a:t>Make sure any cords are neatly stowed to prevent tripping</a:t>
            </a:r>
          </a:p>
          <a:p>
            <a:endParaRPr lang="en-US" sz="1800" dirty="0"/>
          </a:p>
        </p:txBody>
      </p:sp>
      <p:pic>
        <p:nvPicPr>
          <p:cNvPr id="7170" name="Picture 2" descr="Image result for computer water electric hazard">
            <a:extLst>
              <a:ext uri="{FF2B5EF4-FFF2-40B4-BE49-F238E27FC236}">
                <a16:creationId xmlns:a16="http://schemas.microsoft.com/office/drawing/2014/main" id="{2F2096E9-F0E0-7A41-A8C0-C39D53483F6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1"/>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6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dirty="0"/>
              <a:t>Additional pointers</a:t>
            </a:r>
          </a:p>
        </p:txBody>
      </p:sp>
      <p:sp>
        <p:nvSpPr>
          <p:cNvPr id="6" name="Content Placeholder 5">
            <a:extLst>
              <a:ext uri="{FF2B5EF4-FFF2-40B4-BE49-F238E27FC236}">
                <a16:creationId xmlns:a16="http://schemas.microsoft.com/office/drawing/2014/main" id="{EA3BFEBE-889C-914F-A700-A405038E8722}"/>
              </a:ext>
            </a:extLst>
          </p:cNvPr>
          <p:cNvSpPr>
            <a:spLocks noGrp="1"/>
          </p:cNvSpPr>
          <p:nvPr>
            <p:ph idx="1"/>
          </p:nvPr>
        </p:nvSpPr>
        <p:spPr/>
        <p:txBody>
          <a:bodyPr/>
          <a:lstStyle/>
          <a:p>
            <a:r>
              <a:rPr lang="en-US" dirty="0"/>
              <a:t>Computer-Related Repetitive Stress Injuries (Johns Hopkins): </a:t>
            </a:r>
            <a:r>
              <a:rPr lang="en-US" dirty="0">
                <a:hlinkClick r:id="rId2"/>
              </a:rPr>
              <a:t>https://www.hopkinsallchildrens.org/Patients-Families/Health-Library/HealthDocNew/Computer-Related-Repetitive-Stress-Injuries</a:t>
            </a:r>
            <a:r>
              <a:rPr lang="en-US" dirty="0"/>
              <a:t> </a:t>
            </a:r>
          </a:p>
          <a:p>
            <a:r>
              <a:rPr lang="en-US" dirty="0"/>
              <a:t>12 tips for an Ergonomic Computer Workstation (Cornell University): </a:t>
            </a:r>
            <a:r>
              <a:rPr lang="en-US" dirty="0">
                <a:hlinkClick r:id="rId3"/>
              </a:rPr>
              <a:t>http://ergo.human.cornell.edu/DEA6510/dea6512k/ergo12tips.html</a:t>
            </a:r>
            <a:endParaRPr lang="en-US" dirty="0"/>
          </a:p>
          <a:p>
            <a:r>
              <a:rPr lang="en-US" dirty="0"/>
              <a:t>25 Ergonomic Tips For Students When Working At A Computer (Vista College): </a:t>
            </a:r>
            <a:r>
              <a:rPr lang="en-US" dirty="0">
                <a:hlinkClick r:id="rId4"/>
              </a:rPr>
              <a:t>https://www.vistacollege.edu/blog/resources/25-ergonomic-tips-when-working-at-a-computer/</a:t>
            </a:r>
            <a:endParaRPr lang="en-US" dirty="0"/>
          </a:p>
          <a:p>
            <a:endParaRPr lang="en-US" dirty="0"/>
          </a:p>
        </p:txBody>
      </p:sp>
    </p:spTree>
    <p:extLst>
      <p:ext uri="{BB962C8B-B14F-4D97-AF65-F5344CB8AC3E}">
        <p14:creationId xmlns:p14="http://schemas.microsoft.com/office/powerpoint/2010/main" val="2382418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a:xfrm>
            <a:off x="198120" y="441113"/>
            <a:ext cx="10820399" cy="839047"/>
          </a:xfrm>
        </p:spPr>
        <p:txBody>
          <a:bodyPr/>
          <a:lstStyle/>
          <a:p>
            <a:pPr algn="l"/>
            <a:r>
              <a:rPr lang="en-US" dirty="0"/>
              <a:t>History of programming</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a:xfrm>
            <a:off x="740134" y="1373823"/>
            <a:ext cx="9525276" cy="1500187"/>
          </a:xfrm>
        </p:spPr>
        <p:txBody>
          <a:bodyPr>
            <a:normAutofit fontScale="77500" lnSpcReduction="20000"/>
          </a:bodyPr>
          <a:lstStyle/>
          <a:p>
            <a:pPr marL="0" indent="0" algn="l">
              <a:buNone/>
            </a:pPr>
            <a:r>
              <a:rPr lang="en-US" dirty="0">
                <a:solidFill>
                  <a:schemeClr val="tx1"/>
                </a:solidFill>
              </a:rPr>
              <a:t>Do the following: </a:t>
            </a:r>
          </a:p>
          <a:p>
            <a:pPr marL="0" indent="0" algn="l">
              <a:buNone/>
            </a:pPr>
            <a:r>
              <a:rPr lang="en-US" dirty="0">
                <a:solidFill>
                  <a:schemeClr val="tx1"/>
                </a:solidFill>
              </a:rPr>
              <a:t>	a. Discuss with your counselor the history of programming and programming languages, and discuss how programming languages have evolved over time to become easier to use while adding additional capabilities. </a:t>
            </a:r>
          </a:p>
          <a:p>
            <a:pPr marL="0" indent="0" algn="l">
              <a:buNone/>
            </a:pPr>
            <a:r>
              <a:rPr lang="en-US" dirty="0">
                <a:solidFill>
                  <a:schemeClr val="tx1"/>
                </a:solidFill>
              </a:rPr>
              <a:t>	b. Discuss with your counselor the history of programming and the evolution of programming languages.</a:t>
            </a:r>
          </a:p>
          <a:p>
            <a:pPr algn="l"/>
            <a:endParaRPr lang="en-US" dirty="0"/>
          </a:p>
        </p:txBody>
      </p:sp>
    </p:spTree>
    <p:extLst>
      <p:ext uri="{BB962C8B-B14F-4D97-AF65-F5344CB8AC3E}">
        <p14:creationId xmlns:p14="http://schemas.microsoft.com/office/powerpoint/2010/main" val="3823018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94AD45-C7BE-4C09-8D1A-67EAD89AEF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20208" y="664015"/>
            <a:ext cx="5351585" cy="5529971"/>
          </a:xfrm>
          <a:prstGeom prst="rect">
            <a:avLst/>
          </a:prstGeom>
        </p:spPr>
      </p:pic>
    </p:spTree>
    <p:extLst>
      <p:ext uri="{BB962C8B-B14F-4D97-AF65-F5344CB8AC3E}">
        <p14:creationId xmlns:p14="http://schemas.microsoft.com/office/powerpoint/2010/main" val="3532402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f/f8/A_la_m%C3%A9moire_de_J.M._Jacquard.jpg/220px-A_la_m%C3%A9moire_de_J.M._Jacquard.jpg">
            <a:extLst>
              <a:ext uri="{FF2B5EF4-FFF2-40B4-BE49-F238E27FC236}">
                <a16:creationId xmlns:a16="http://schemas.microsoft.com/office/drawing/2014/main" id="{9D1E2590-CA16-48E0-8A5C-034E7D810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11" r="-5" b="6729"/>
          <a:stretch/>
        </p:blipFill>
        <p:spPr bwMode="auto">
          <a:xfrm>
            <a:off x="6392335" y="2497720"/>
            <a:ext cx="2245675" cy="3047892"/>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Image result for jacquard loom">
            <a:extLst>
              <a:ext uri="{FF2B5EF4-FFF2-40B4-BE49-F238E27FC236}">
                <a16:creationId xmlns:a16="http://schemas.microsoft.com/office/drawing/2014/main" id="{2E4124E2-469B-4048-82CD-765DB04451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0" r="28022" b="4"/>
          <a:stretch/>
        </p:blipFill>
        <p:spPr bwMode="auto">
          <a:xfrm>
            <a:off x="8801736" y="2497720"/>
            <a:ext cx="2245674" cy="3047892"/>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105C83-A336-4884-9024-65EA0B6E447A}"/>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6F5035F2-1955-4165-A800-069A54545AFF}"/>
              </a:ext>
            </a:extLst>
          </p:cNvPr>
          <p:cNvSpPr>
            <a:spLocks noGrp="1"/>
          </p:cNvSpPr>
          <p:nvPr>
            <p:ph idx="1"/>
          </p:nvPr>
        </p:nvSpPr>
        <p:spPr>
          <a:xfrm>
            <a:off x="1141412" y="2249487"/>
            <a:ext cx="4844521" cy="3541714"/>
          </a:xfrm>
        </p:spPr>
        <p:txBody>
          <a:bodyPr anchor="ctr">
            <a:normAutofit fontScale="92500" lnSpcReduction="20000"/>
          </a:bodyPr>
          <a:lstStyle/>
          <a:p>
            <a:pPr marL="0" indent="0">
              <a:lnSpc>
                <a:spcPct val="110000"/>
              </a:lnSpc>
              <a:buNone/>
            </a:pPr>
            <a:r>
              <a:rPr lang="en-US" sz="1900" dirty="0"/>
              <a:t>Before the modern electrical computer, mechanical devices used in factories were the first machines to be programmed.</a:t>
            </a:r>
          </a:p>
          <a:p>
            <a:pPr marL="0" indent="0">
              <a:lnSpc>
                <a:spcPct val="110000"/>
              </a:lnSpc>
              <a:buNone/>
            </a:pPr>
            <a:r>
              <a:rPr lang="en-US" sz="1900" dirty="0"/>
              <a:t>An example is the Joseph Jacquard Loom (1804) which used hole-punched cards to “program” patterns into fabric.</a:t>
            </a:r>
          </a:p>
          <a:p>
            <a:pPr marL="0" indent="0">
              <a:lnSpc>
                <a:spcPct val="110000"/>
              </a:lnSpc>
              <a:buNone/>
            </a:pPr>
            <a:endParaRPr lang="en-US" sz="1900" dirty="0"/>
          </a:p>
          <a:p>
            <a:pPr marL="0" indent="0">
              <a:lnSpc>
                <a:spcPct val="110000"/>
              </a:lnSpc>
              <a:spcBef>
                <a:spcPts val="0"/>
              </a:spcBef>
              <a:buNone/>
            </a:pPr>
            <a:r>
              <a:rPr lang="en-US" sz="1500" dirty="0"/>
              <a:t>The picture on the left is the loom.</a:t>
            </a:r>
          </a:p>
          <a:p>
            <a:pPr marL="0" indent="0">
              <a:lnSpc>
                <a:spcPct val="110000"/>
              </a:lnSpc>
              <a:spcBef>
                <a:spcPts val="0"/>
              </a:spcBef>
              <a:buNone/>
            </a:pPr>
            <a:r>
              <a:rPr lang="en-US" sz="15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pPr marL="0" indent="0">
              <a:lnSpc>
                <a:spcPct val="110000"/>
              </a:lnSpc>
              <a:buNone/>
            </a:pPr>
            <a:endParaRPr lang="en-US" dirty="0"/>
          </a:p>
        </p:txBody>
      </p:sp>
    </p:spTree>
    <p:extLst>
      <p:ext uri="{BB962C8B-B14F-4D97-AF65-F5344CB8AC3E}">
        <p14:creationId xmlns:p14="http://schemas.microsoft.com/office/powerpoint/2010/main" val="375178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BSA Programming Merit Badge - Welcome">
            <a:hlinkClick r:id="" action="ppaction://media"/>
            <a:extLst>
              <a:ext uri="{FF2B5EF4-FFF2-40B4-BE49-F238E27FC236}">
                <a16:creationId xmlns:a16="http://schemas.microsoft.com/office/drawing/2014/main" id="{06905B29-073F-5143-BB6A-F7ED9884B040}"/>
              </a:ext>
            </a:extLst>
          </p:cNvPr>
          <p:cNvPicPr>
            <a:picLocks noRot="1" noChangeAspect="1"/>
          </p:cNvPicPr>
          <p:nvPr>
            <a:videoFile r:link="rId1"/>
          </p:nvPr>
        </p:nvPicPr>
        <p:blipFill>
          <a:blip r:embed="rId3"/>
          <a:stretch>
            <a:fillRect/>
          </a:stretch>
        </p:blipFill>
        <p:spPr>
          <a:xfrm>
            <a:off x="2269588" y="1276643"/>
            <a:ext cx="7652825" cy="4304714"/>
          </a:xfrm>
          <a:prstGeom prst="rect">
            <a:avLst/>
          </a:prstGeom>
        </p:spPr>
      </p:pic>
    </p:spTree>
    <p:extLst>
      <p:ext uri="{BB962C8B-B14F-4D97-AF65-F5344CB8AC3E}">
        <p14:creationId xmlns:p14="http://schemas.microsoft.com/office/powerpoint/2010/main" val="10739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Image result for ada lovelace">
            <a:extLst>
              <a:ext uri="{FF2B5EF4-FFF2-40B4-BE49-F238E27FC236}">
                <a16:creationId xmlns:a16="http://schemas.microsoft.com/office/drawing/2014/main" id="{CEDA793F-A003-0A48-8202-4EF5682FFA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1801" y="848751"/>
            <a:ext cx="4128398" cy="51604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1A1F52-4A14-324A-AC2E-EC6F8C0C10A7}"/>
              </a:ext>
            </a:extLst>
          </p:cNvPr>
          <p:cNvSpPr txBox="1"/>
          <p:nvPr/>
        </p:nvSpPr>
        <p:spPr>
          <a:xfrm>
            <a:off x="5354451" y="6155397"/>
            <a:ext cx="1483098" cy="646331"/>
          </a:xfrm>
          <a:prstGeom prst="rect">
            <a:avLst/>
          </a:prstGeom>
          <a:noFill/>
        </p:spPr>
        <p:txBody>
          <a:bodyPr wrap="none" rtlCol="0">
            <a:spAutoFit/>
          </a:bodyPr>
          <a:lstStyle/>
          <a:p>
            <a:pPr algn="ctr"/>
            <a:r>
              <a:rPr lang="en-US" dirty="0"/>
              <a:t>Ada Lovelace</a:t>
            </a:r>
          </a:p>
          <a:p>
            <a:pPr algn="ctr"/>
            <a:r>
              <a:rPr lang="en-US" dirty="0"/>
              <a:t>(1815 – 1852)</a:t>
            </a:r>
          </a:p>
        </p:txBody>
      </p:sp>
    </p:spTree>
    <p:extLst>
      <p:ext uri="{BB962C8B-B14F-4D97-AF65-F5344CB8AC3E}">
        <p14:creationId xmlns:p14="http://schemas.microsoft.com/office/powerpoint/2010/main" val="50492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wall&#10;&#10;Description generated with high confidence">
            <a:extLst>
              <a:ext uri="{FF2B5EF4-FFF2-40B4-BE49-F238E27FC236}">
                <a16:creationId xmlns:a16="http://schemas.microsoft.com/office/drawing/2014/main" id="{CC132FB0-6B69-4228-B713-70694F0DE667}"/>
              </a:ext>
            </a:extLst>
          </p:cNvPr>
          <p:cNvPicPr>
            <a:picLocks noChangeAspect="1"/>
          </p:cNvPicPr>
          <p:nvPr/>
        </p:nvPicPr>
        <p:blipFill rotWithShape="1">
          <a:blip r:embed="rId2"/>
          <a:srcRect l="7976" r="5981" b="-1"/>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AutoShape 2" descr="Image result for charles babbage difference machine">
            <a:extLst>
              <a:ext uri="{FF2B5EF4-FFF2-40B4-BE49-F238E27FC236}">
                <a16:creationId xmlns:a16="http://schemas.microsoft.com/office/drawing/2014/main" id="{95DE18C0-8BA9-461A-AE35-99438A8E64BF}"/>
              </a:ext>
            </a:extLst>
          </p:cNvPr>
          <p:cNvSpPr>
            <a:spLocks noChangeAspect="1" noChangeArrowheads="1"/>
          </p:cNvSpPr>
          <p:nvPr/>
        </p:nvSpPr>
        <p:spPr bwMode="auto">
          <a:xfrm>
            <a:off x="5943600" y="3276600"/>
            <a:ext cx="2130552" cy="21305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B986EA3A-BEE8-4456-BE53-972DB037A2E7}"/>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718A22D3-D8DD-47E3-A5B7-0DD9FCF7C81E}"/>
              </a:ext>
            </a:extLst>
          </p:cNvPr>
          <p:cNvSpPr>
            <a:spLocks noGrp="1"/>
          </p:cNvSpPr>
          <p:nvPr>
            <p:ph idx="1"/>
          </p:nvPr>
        </p:nvSpPr>
        <p:spPr>
          <a:xfrm>
            <a:off x="6204479" y="2249487"/>
            <a:ext cx="4844521" cy="3541714"/>
          </a:xfrm>
        </p:spPr>
        <p:txBody>
          <a:bodyPr anchor="ctr">
            <a:normAutofit fontScale="85000" lnSpcReduction="10000"/>
          </a:bodyPr>
          <a:lstStyle/>
          <a:p>
            <a:pPr marL="0" indent="0">
              <a:lnSpc>
                <a:spcPct val="110000"/>
              </a:lnSpc>
              <a:buNone/>
            </a:pPr>
            <a:r>
              <a:rPr lang="en-US" sz="2000" dirty="0"/>
              <a:t>Charles Babbage in 1823 started work on his Difference Engine.  It was programmed using punch cards and could do simple calculations to 31 digits. Due to high costs, it was not built until 1991, well after his death.  It weighed 15 tons and was 8 ft tall.</a:t>
            </a:r>
          </a:p>
          <a:p>
            <a:pPr marL="0" indent="0">
              <a:lnSpc>
                <a:spcPct val="110000"/>
              </a:lnSpc>
              <a:buNone/>
            </a:pPr>
            <a:r>
              <a:rPr lang="en-US" sz="2000" dirty="0"/>
              <a:t>It used human-power to turn the gears and cranks and output the result using wheels with digits painted on.  </a:t>
            </a:r>
          </a:p>
          <a:p>
            <a:pPr marL="0" indent="0">
              <a:lnSpc>
                <a:spcPct val="110000"/>
              </a:lnSpc>
              <a:buNone/>
            </a:pPr>
            <a:r>
              <a:rPr lang="en-US" sz="1300" dirty="0"/>
              <a:t>Fun Fact: The gear technology didn’t exist to build his machine, so Babbage invented new ways of cutting gears.  This incidentally advanced machinery and factories during the end industrial revolution (1760-1840).</a:t>
            </a:r>
          </a:p>
          <a:p>
            <a:pPr>
              <a:lnSpc>
                <a:spcPct val="110000"/>
              </a:lnSpc>
            </a:pPr>
            <a:endParaRPr lang="en-US" sz="2000" dirty="0"/>
          </a:p>
        </p:txBody>
      </p:sp>
      <p:sp>
        <p:nvSpPr>
          <p:cNvPr id="6" name="TextBox 5">
            <a:extLst>
              <a:ext uri="{FF2B5EF4-FFF2-40B4-BE49-F238E27FC236}">
                <a16:creationId xmlns:a16="http://schemas.microsoft.com/office/drawing/2014/main" id="{47DCAA33-6A0D-4E6F-B433-5A63CBEC198E}"/>
              </a:ext>
            </a:extLst>
          </p:cNvPr>
          <p:cNvSpPr txBox="1"/>
          <p:nvPr/>
        </p:nvSpPr>
        <p:spPr>
          <a:xfrm>
            <a:off x="1141412" y="5952744"/>
            <a:ext cx="5063067" cy="461665"/>
          </a:xfrm>
          <a:prstGeom prst="rect">
            <a:avLst/>
          </a:prstGeom>
          <a:noFill/>
        </p:spPr>
        <p:txBody>
          <a:bodyPr wrap="square" rtlCol="0">
            <a:spAutoFit/>
          </a:bodyPr>
          <a:lstStyle/>
          <a:p>
            <a:r>
              <a:rPr lang="en-US" sz="1200" dirty="0"/>
              <a:t>Ada Lovelace, the first programmer, theorized how to program Babbage's Machines. </a:t>
            </a:r>
          </a:p>
        </p:txBody>
      </p:sp>
    </p:spTree>
    <p:extLst>
      <p:ext uri="{BB962C8B-B14F-4D97-AF65-F5344CB8AC3E}">
        <p14:creationId xmlns:p14="http://schemas.microsoft.com/office/powerpoint/2010/main" val="3245880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hollerith desk">
            <a:extLst>
              <a:ext uri="{FF2B5EF4-FFF2-40B4-BE49-F238E27FC236}">
                <a16:creationId xmlns:a16="http://schemas.microsoft.com/office/drawing/2014/main" id="{A11612AC-44B2-4CB5-AE1C-8D3216D11F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5454"/>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C3C132-A302-4912-9359-89F7DD39651C}"/>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A162D581-8FA1-47D9-A2BA-4BE6295206D2}"/>
              </a:ext>
            </a:extLst>
          </p:cNvPr>
          <p:cNvSpPr>
            <a:spLocks noGrp="1"/>
          </p:cNvSpPr>
          <p:nvPr>
            <p:ph idx="1"/>
          </p:nvPr>
        </p:nvSpPr>
        <p:spPr>
          <a:xfrm>
            <a:off x="1141412" y="2249487"/>
            <a:ext cx="4844521" cy="3541714"/>
          </a:xfrm>
        </p:spPr>
        <p:txBody>
          <a:bodyPr anchor="ctr">
            <a:normAutofit fontScale="77500" lnSpcReduction="20000"/>
          </a:bodyPr>
          <a:lstStyle/>
          <a:p>
            <a:pPr marL="0" indent="0">
              <a:buNone/>
            </a:pPr>
            <a:r>
              <a:rPr lang="en-US" sz="2200" dirty="0"/>
              <a:t>In 1885, Herman Hollerith designed the “Electric Tabulating System”, a machine designed to take on the 1890’s Census.  It was an early Scantron-like machine using punch cards.</a:t>
            </a:r>
          </a:p>
          <a:p>
            <a:pPr marL="0" indent="0">
              <a:buNone/>
            </a:pPr>
            <a:r>
              <a:rPr lang="en-US" sz="2200" dirty="0"/>
              <a:t>The 1880’s Census took 7 years to count, so due to the growing population, the 1890’s and 1900’s Censuses would have taken more than 10 years. This would not be good. </a:t>
            </a:r>
          </a:p>
          <a:p>
            <a:pPr marL="0" indent="0">
              <a:buNone/>
            </a:pPr>
            <a:r>
              <a:rPr lang="en-US" sz="2200" dirty="0"/>
              <a:t>With his machine, the 1890’s Census only took 6 weeks rather than 10 years. This proved computers were a viable solution to many previously impossible problems.</a:t>
            </a:r>
          </a:p>
        </p:txBody>
      </p:sp>
    </p:spTree>
    <p:extLst>
      <p:ext uri="{BB962C8B-B14F-4D97-AF65-F5344CB8AC3E}">
        <p14:creationId xmlns:p14="http://schemas.microsoft.com/office/powerpoint/2010/main" val="3467667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9628C46-AE27-43BA-9CF0-0FB13EA91FA1}"/>
              </a:ext>
            </a:extLst>
          </p:cNvPr>
          <p:cNvPicPr>
            <a:picLocks noChangeAspect="1" noChangeArrowheads="1"/>
          </p:cNvPicPr>
          <p:nvPr/>
        </p:nvPicPr>
        <p:blipFill rotWithShape="1">
          <a:blip r:embed="rId2">
            <a:alphaModFix amt="30000"/>
            <a:extLst>
              <a:ext uri="{BEBA8EAE-BF5A-486C-A8C5-ECC9F3942E4B}">
                <a14:imgProps xmlns:a14="http://schemas.microsoft.com/office/drawing/2010/main">
                  <a14:imgLayer r:embed="rId3">
                    <a14:imgEffect>
                      <a14:brightnessContrast bright="15000" contrast="33000"/>
                    </a14:imgEffect>
                  </a14:imgLayer>
                </a14:imgProps>
              </a:ext>
              <a:ext uri="{28A0092B-C50C-407E-A947-70E740481C1C}">
                <a14:useLocalDpi xmlns:a14="http://schemas.microsoft.com/office/drawing/2010/main" val="0"/>
              </a:ext>
            </a:extLst>
          </a:blip>
          <a:srcRect t="14348" b="10630"/>
          <a:stretch/>
        </p:blipFill>
        <p:spPr bwMode="auto">
          <a:xfrm>
            <a:off x="0" y="-80673"/>
            <a:ext cx="1218838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9D74A4-EE50-4222-AC90-8830A552FA08}"/>
              </a:ext>
            </a:extLst>
          </p:cNvPr>
          <p:cNvSpPr>
            <a:spLocks noGrp="1"/>
          </p:cNvSpPr>
          <p:nvPr>
            <p:ph type="title"/>
          </p:nvPr>
        </p:nvSpPr>
        <p:spPr>
          <a:xfrm>
            <a:off x="2514600" y="3986805"/>
            <a:ext cx="6858000" cy="1367896"/>
          </a:xfrm>
        </p:spPr>
        <p:txBody>
          <a:bodyPr vert="horz" lIns="91440" tIns="45720" rIns="91440" bIns="45720" rtlCol="0" anchor="b">
            <a:normAutofit/>
          </a:bodyPr>
          <a:lstStyle/>
          <a:p>
            <a:pPr algn="ctr"/>
            <a:r>
              <a:rPr lang="en-US" sz="4800" dirty="0"/>
              <a:t>First Computers</a:t>
            </a:r>
          </a:p>
        </p:txBody>
      </p:sp>
      <p:sp>
        <p:nvSpPr>
          <p:cNvPr id="3" name="Content Placeholder 2">
            <a:extLst>
              <a:ext uri="{FF2B5EF4-FFF2-40B4-BE49-F238E27FC236}">
                <a16:creationId xmlns:a16="http://schemas.microsoft.com/office/drawing/2014/main" id="{89C1430E-0637-4F86-9D68-72424E1BE0D9}"/>
              </a:ext>
            </a:extLst>
          </p:cNvPr>
          <p:cNvSpPr>
            <a:spLocks noGrp="1"/>
          </p:cNvSpPr>
          <p:nvPr>
            <p:ph idx="1"/>
          </p:nvPr>
        </p:nvSpPr>
        <p:spPr>
          <a:xfrm>
            <a:off x="2665194" y="5354701"/>
            <a:ext cx="6857999" cy="953029"/>
          </a:xfrm>
        </p:spPr>
        <p:txBody>
          <a:bodyPr vert="horz" lIns="91440" tIns="45720" rIns="91440" bIns="45720" rtlCol="0">
            <a:normAutofit/>
          </a:bodyPr>
          <a:lstStyle/>
          <a:p>
            <a:pPr marL="0" indent="0" algn="ctr">
              <a:buNone/>
            </a:pPr>
            <a:r>
              <a:rPr lang="en-US" sz="2000" cap="all" dirty="0">
                <a:solidFill>
                  <a:schemeClr val="tx2"/>
                </a:solidFill>
              </a:rPr>
              <a:t>What did the first computers look like?</a:t>
            </a:r>
          </a:p>
        </p:txBody>
      </p:sp>
    </p:spTree>
    <p:extLst>
      <p:ext uri="{BB962C8B-B14F-4D97-AF65-F5344CB8AC3E}">
        <p14:creationId xmlns:p14="http://schemas.microsoft.com/office/powerpoint/2010/main" val="3382460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EC7E-6519-4899-BF72-20A768807EC6}"/>
              </a:ext>
            </a:extLst>
          </p:cNvPr>
          <p:cNvSpPr>
            <a:spLocks noGrp="1"/>
          </p:cNvSpPr>
          <p:nvPr>
            <p:ph type="title"/>
          </p:nvPr>
        </p:nvSpPr>
        <p:spPr>
          <a:xfrm>
            <a:off x="1141413" y="618518"/>
            <a:ext cx="9905998" cy="1478570"/>
          </a:xfrm>
        </p:spPr>
        <p:txBody>
          <a:bodyPr>
            <a:normAutofit/>
          </a:bodyPr>
          <a:lstStyle/>
          <a:p>
            <a:r>
              <a:rPr lang="en-US" dirty="0"/>
              <a:t>First Computers</a:t>
            </a:r>
          </a:p>
        </p:txBody>
      </p:sp>
      <p:sp>
        <p:nvSpPr>
          <p:cNvPr id="3" name="Content Placeholder 2">
            <a:extLst>
              <a:ext uri="{FF2B5EF4-FFF2-40B4-BE49-F238E27FC236}">
                <a16:creationId xmlns:a16="http://schemas.microsoft.com/office/drawing/2014/main" id="{6A7E648C-C27D-49E9-AE40-FD2A6E087FDA}"/>
              </a:ext>
            </a:extLst>
          </p:cNvPr>
          <p:cNvSpPr>
            <a:spLocks noGrp="1"/>
          </p:cNvSpPr>
          <p:nvPr>
            <p:ph idx="1"/>
          </p:nvPr>
        </p:nvSpPr>
        <p:spPr>
          <a:xfrm>
            <a:off x="6336727" y="2249487"/>
            <a:ext cx="4710683" cy="3541714"/>
          </a:xfrm>
        </p:spPr>
        <p:txBody>
          <a:bodyPr>
            <a:normAutofit/>
          </a:bodyPr>
          <a:lstStyle/>
          <a:p>
            <a:pPr marL="0" indent="0">
              <a:buNone/>
            </a:pPr>
            <a:r>
              <a:rPr lang="en-US" dirty="0"/>
              <a:t>A “Computer” used to be a </a:t>
            </a:r>
            <a:r>
              <a:rPr lang="en-US" dirty="0">
                <a:solidFill>
                  <a:schemeClr val="accent5"/>
                </a:solidFill>
              </a:rPr>
              <a:t>job description</a:t>
            </a:r>
            <a:r>
              <a:rPr lang="en-US" dirty="0"/>
              <a:t>, not an electronic machine</a:t>
            </a:r>
          </a:p>
          <a:p>
            <a:pPr marL="0" indent="0">
              <a:buNone/>
            </a:pPr>
            <a:r>
              <a:rPr lang="en-US" dirty="0"/>
              <a:t>Women almost exclusively filled these positions.</a:t>
            </a:r>
          </a:p>
          <a:p>
            <a:pPr marL="0" indent="0">
              <a:buNone/>
            </a:pPr>
            <a:r>
              <a:rPr lang="en-US" dirty="0"/>
              <a:t>Large agencies would have “Computer Rooms” with many ladies doing calculations by hand</a:t>
            </a:r>
          </a:p>
          <a:p>
            <a:pPr marL="0" indent="0">
              <a:buNone/>
            </a:pPr>
            <a:endParaRPr lang="en-US" dirty="0"/>
          </a:p>
        </p:txBody>
      </p:sp>
      <p:pic>
        <p:nvPicPr>
          <p:cNvPr id="2050" name="Picture 2">
            <a:extLst>
              <a:ext uri="{FF2B5EF4-FFF2-40B4-BE49-F238E27FC236}">
                <a16:creationId xmlns:a16="http://schemas.microsoft.com/office/drawing/2014/main" id="{19A85D90-37A8-4005-B019-AD6F81B030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1411" y="2265849"/>
            <a:ext cx="4689234" cy="35169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29D362-8CC8-4611-9B10-F1621BC3D5B8}"/>
              </a:ext>
            </a:extLst>
          </p:cNvPr>
          <p:cNvSpPr txBox="1"/>
          <p:nvPr/>
        </p:nvSpPr>
        <p:spPr>
          <a:xfrm>
            <a:off x="1262709" y="5943600"/>
            <a:ext cx="5719667" cy="523220"/>
          </a:xfrm>
          <a:prstGeom prst="rect">
            <a:avLst/>
          </a:prstGeom>
          <a:noFill/>
        </p:spPr>
        <p:txBody>
          <a:bodyPr wrap="square" rtlCol="0">
            <a:spAutoFit/>
          </a:bodyPr>
          <a:lstStyle/>
          <a:p>
            <a:r>
              <a:rPr lang="en-US" sz="1400" dirty="0"/>
              <a:t>A “</a:t>
            </a:r>
            <a:r>
              <a:rPr lang="en-US" sz="1400" dirty="0" err="1"/>
              <a:t>kilogirl</a:t>
            </a:r>
            <a:r>
              <a:rPr lang="en-US" sz="1400" dirty="0"/>
              <a:t>” was a unit of measurement equaling 1000 hours of computing labor</a:t>
            </a:r>
          </a:p>
        </p:txBody>
      </p:sp>
    </p:spTree>
    <p:extLst>
      <p:ext uri="{BB962C8B-B14F-4D97-AF65-F5344CB8AC3E}">
        <p14:creationId xmlns:p14="http://schemas.microsoft.com/office/powerpoint/2010/main" val="685335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B33871-99C3-4A85-B6FC-9C4EAD32C103}"/>
              </a:ext>
            </a:extLst>
          </p:cNvPr>
          <p:cNvPicPr>
            <a:picLocks noChangeAspect="1"/>
          </p:cNvPicPr>
          <p:nvPr/>
        </p:nvPicPr>
        <p:blipFill>
          <a:blip r:embed="rId3"/>
          <a:stretch>
            <a:fillRect/>
          </a:stretch>
        </p:blipFill>
        <p:spPr>
          <a:xfrm>
            <a:off x="3564835" y="514499"/>
            <a:ext cx="2338698" cy="152600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604E178F-3726-4C69-8620-D5E75C1B1700}"/>
              </a:ext>
            </a:extLst>
          </p:cNvPr>
          <p:cNvSpPr>
            <a:spLocks noGrp="1"/>
          </p:cNvSpPr>
          <p:nvPr>
            <p:ph type="title"/>
          </p:nvPr>
        </p:nvSpPr>
        <p:spPr>
          <a:xfrm>
            <a:off x="1141413" y="618518"/>
            <a:ext cx="9905998" cy="1478570"/>
          </a:xfrm>
        </p:spPr>
        <p:txBody>
          <a:bodyPr>
            <a:normAutofit/>
          </a:bodyPr>
          <a:lstStyle/>
          <a:p>
            <a:r>
              <a:rPr lang="en-US"/>
              <a:t>Early Computers</a:t>
            </a:r>
          </a:p>
        </p:txBody>
      </p:sp>
      <p:sp>
        <p:nvSpPr>
          <p:cNvPr id="3" name="Content Placeholder 2">
            <a:extLst>
              <a:ext uri="{FF2B5EF4-FFF2-40B4-BE49-F238E27FC236}">
                <a16:creationId xmlns:a16="http://schemas.microsoft.com/office/drawing/2014/main" id="{2A6BFC22-FA41-4CAE-8387-E49364C08BAC}"/>
              </a:ext>
            </a:extLst>
          </p:cNvPr>
          <p:cNvSpPr>
            <a:spLocks noGrp="1"/>
          </p:cNvSpPr>
          <p:nvPr>
            <p:ph idx="1"/>
          </p:nvPr>
        </p:nvSpPr>
        <p:spPr>
          <a:xfrm>
            <a:off x="6336727" y="2249487"/>
            <a:ext cx="4710683" cy="3541714"/>
          </a:xfrm>
        </p:spPr>
        <p:txBody>
          <a:bodyPr>
            <a:normAutofit fontScale="92500" lnSpcReduction="20000"/>
          </a:bodyPr>
          <a:lstStyle/>
          <a:p>
            <a:pPr marL="0" indent="0">
              <a:lnSpc>
                <a:spcPct val="110000"/>
              </a:lnSpc>
              <a:buNone/>
            </a:pPr>
            <a:r>
              <a:rPr lang="en-US" sz="1600"/>
              <a:t>ENIAC – Electronic Numerical Integrator And Computer (1946)</a:t>
            </a:r>
          </a:p>
          <a:p>
            <a:pPr>
              <a:lnSpc>
                <a:spcPct val="110000"/>
              </a:lnSpc>
            </a:pPr>
            <a:r>
              <a:rPr lang="en-US" sz="1600"/>
              <a:t>First general-purpose computer</a:t>
            </a:r>
          </a:p>
          <a:p>
            <a:pPr lvl="1">
              <a:lnSpc>
                <a:spcPct val="110000"/>
              </a:lnSpc>
            </a:pPr>
            <a:r>
              <a:rPr lang="en-US" sz="1600"/>
              <a:t>Used Base-10 instead of Binary (Base-2)</a:t>
            </a:r>
          </a:p>
          <a:p>
            <a:pPr>
              <a:lnSpc>
                <a:spcPct val="110000"/>
              </a:lnSpc>
            </a:pPr>
            <a:r>
              <a:rPr lang="en-US" sz="2000">
                <a:solidFill>
                  <a:schemeClr val="accent5"/>
                </a:solidFill>
              </a:rPr>
              <a:t>They used Vacuum Tubes and Mechanical Switches</a:t>
            </a:r>
          </a:p>
          <a:p>
            <a:pPr>
              <a:lnSpc>
                <a:spcPct val="110000"/>
              </a:lnSpc>
            </a:pPr>
            <a:r>
              <a:rPr lang="en-US" sz="1600"/>
              <a:t>Used to calculate firing-tables for the military.</a:t>
            </a:r>
          </a:p>
          <a:p>
            <a:pPr marL="0" indent="0">
              <a:lnSpc>
                <a:spcPct val="110000"/>
              </a:lnSpc>
              <a:buNone/>
            </a:pPr>
            <a:r>
              <a:rPr lang="en-US" sz="1600"/>
              <a:t>UNIVAC – UNIVersal Automatic Computer (1951)</a:t>
            </a:r>
          </a:p>
          <a:p>
            <a:pPr>
              <a:lnSpc>
                <a:spcPct val="110000"/>
              </a:lnSpc>
            </a:pPr>
            <a:r>
              <a:rPr lang="en-US" sz="1600"/>
              <a:t>First commercial computer</a:t>
            </a:r>
          </a:p>
          <a:p>
            <a:pPr>
              <a:lnSpc>
                <a:spcPct val="110000"/>
              </a:lnSpc>
            </a:pPr>
            <a:r>
              <a:rPr lang="en-US" sz="1600"/>
              <a:t>Brought computers into the public eye after it correctly predicted the “total-upset, landslide”, 1952 Presidential Election.</a:t>
            </a:r>
          </a:p>
        </p:txBody>
      </p:sp>
      <p:sp>
        <p:nvSpPr>
          <p:cNvPr id="5" name="TextBox 4">
            <a:extLst>
              <a:ext uri="{FF2B5EF4-FFF2-40B4-BE49-F238E27FC236}">
                <a16:creationId xmlns:a16="http://schemas.microsoft.com/office/drawing/2014/main" id="{DAC477C1-D10A-460E-8A8A-6AE6B7396DF2}"/>
              </a:ext>
            </a:extLst>
          </p:cNvPr>
          <p:cNvSpPr txBox="1"/>
          <p:nvPr/>
        </p:nvSpPr>
        <p:spPr>
          <a:xfrm>
            <a:off x="1141411" y="5791201"/>
            <a:ext cx="4689234" cy="338554"/>
          </a:xfrm>
          <a:prstGeom prst="rect">
            <a:avLst/>
          </a:prstGeom>
          <a:noFill/>
        </p:spPr>
        <p:txBody>
          <a:bodyPr wrap="square" rtlCol="0">
            <a:spAutoFit/>
          </a:bodyPr>
          <a:lstStyle/>
          <a:p>
            <a:r>
              <a:rPr lang="en-US" sz="1600"/>
              <a:t>ENIAC 1946 – What do you notice about this photo</a:t>
            </a:r>
          </a:p>
        </p:txBody>
      </p:sp>
      <p:pic>
        <p:nvPicPr>
          <p:cNvPr id="7" name="Picture 6">
            <a:extLst>
              <a:ext uri="{FF2B5EF4-FFF2-40B4-BE49-F238E27FC236}">
                <a16:creationId xmlns:a16="http://schemas.microsoft.com/office/drawing/2014/main" id="{ADFEE348-1F9B-4165-AF1E-59B986FD8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0" y="2273836"/>
            <a:ext cx="4616659" cy="351736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50506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EFEBD97D-3F8C-48E4-9630-97C5353E0D0B}"/>
              </a:ext>
            </a:extLst>
          </p:cNvPr>
          <p:cNvSpPr>
            <a:spLocks noGrp="1" noChangeArrowheads="1"/>
          </p:cNvSpPr>
          <p:nvPr>
            <p:ph type="title"/>
          </p:nvPr>
        </p:nvSpPr>
        <p:spPr>
          <a:xfrm>
            <a:off x="1980049" y="273629"/>
            <a:ext cx="8226144" cy="1142040"/>
          </a:xfrm>
          <a:ln/>
        </p:spPr>
        <p:txBody>
          <a:bodyPr>
            <a:normAutofit fontScale="90000"/>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First computer bug   (it's literal)</a:t>
            </a:r>
          </a:p>
        </p:txBody>
      </p:sp>
      <p:sp>
        <p:nvSpPr>
          <p:cNvPr id="11266" name="Rectangle 2">
            <a:extLst>
              <a:ext uri="{FF2B5EF4-FFF2-40B4-BE49-F238E27FC236}">
                <a16:creationId xmlns:a16="http://schemas.microsoft.com/office/drawing/2014/main" id="{01572E76-3160-4CBA-81DC-DB2FEC8514BA}"/>
              </a:ext>
            </a:extLst>
          </p:cNvPr>
          <p:cNvSpPr>
            <a:spLocks noGrp="1" noChangeArrowheads="1"/>
          </p:cNvSpPr>
          <p:nvPr>
            <p:ph type="body" idx="1"/>
          </p:nvPr>
        </p:nvSpPr>
        <p:spPr>
          <a:xfrm>
            <a:off x="2177349" y="1795870"/>
            <a:ext cx="8030283" cy="3753034"/>
          </a:xfrm>
          <a:ln/>
        </p:spPr>
        <p:txBody>
          <a:bodyPr/>
          <a:lstStyle/>
          <a:p>
            <a:pPr indent="-309639">
              <a:buNone/>
              <a:tabLst>
                <a:tab pos="311079" algn="l"/>
                <a:tab pos="413332" algn="l"/>
                <a:tab pos="828104" algn="l"/>
                <a:tab pos="1242876" algn="l"/>
                <a:tab pos="1657648" algn="l"/>
                <a:tab pos="2072419" algn="l"/>
                <a:tab pos="2487191" algn="l"/>
                <a:tab pos="2901963" algn="l"/>
                <a:tab pos="3316735" algn="l"/>
                <a:tab pos="3731507" algn="l"/>
                <a:tab pos="4146279" algn="l"/>
                <a:tab pos="4561051" algn="l"/>
                <a:tab pos="4975822" algn="l"/>
                <a:tab pos="5390594" algn="l"/>
                <a:tab pos="5805366" algn="l"/>
                <a:tab pos="6220138" algn="l"/>
                <a:tab pos="6634910" algn="l"/>
                <a:tab pos="7049682" algn="l"/>
                <a:tab pos="7464453" algn="l"/>
                <a:tab pos="7879225" algn="l"/>
                <a:tab pos="8293997" algn="l"/>
              </a:tabLst>
            </a:pPr>
            <a:r>
              <a:rPr lang="en-US" altLang="en-US"/>
              <a:t> </a:t>
            </a:r>
          </a:p>
        </p:txBody>
      </p:sp>
      <p:pic>
        <p:nvPicPr>
          <p:cNvPr id="11267" name="Picture 3">
            <a:extLst>
              <a:ext uri="{FF2B5EF4-FFF2-40B4-BE49-F238E27FC236}">
                <a16:creationId xmlns:a16="http://schemas.microsoft.com/office/drawing/2014/main" id="{DC34CA05-992D-442A-BC46-53A2D85DD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177" y="1363597"/>
            <a:ext cx="7216598" cy="53083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77F7-4690-4E8E-AC22-6F58EF012AF9}"/>
              </a:ext>
            </a:extLst>
          </p:cNvPr>
          <p:cNvSpPr>
            <a:spLocks noGrp="1"/>
          </p:cNvSpPr>
          <p:nvPr>
            <p:ph type="title"/>
          </p:nvPr>
        </p:nvSpPr>
        <p:spPr>
          <a:xfrm>
            <a:off x="1141413" y="618518"/>
            <a:ext cx="9905998" cy="1478570"/>
          </a:xfrm>
        </p:spPr>
        <p:txBody>
          <a:bodyPr>
            <a:normAutofit/>
          </a:bodyPr>
          <a:lstStyle/>
          <a:p>
            <a:pPr algn="ctr"/>
            <a:r>
              <a:rPr lang="en-US"/>
              <a:t>Pre-Modern Computers</a:t>
            </a:r>
          </a:p>
        </p:txBody>
      </p:sp>
      <p:sp>
        <p:nvSpPr>
          <p:cNvPr id="3" name="Content Placeholder 2">
            <a:extLst>
              <a:ext uri="{FF2B5EF4-FFF2-40B4-BE49-F238E27FC236}">
                <a16:creationId xmlns:a16="http://schemas.microsoft.com/office/drawing/2014/main" id="{C73E8996-0BD6-470F-94E7-C4538600130E}"/>
              </a:ext>
            </a:extLst>
          </p:cNvPr>
          <p:cNvSpPr>
            <a:spLocks noGrp="1"/>
          </p:cNvSpPr>
          <p:nvPr>
            <p:ph idx="1"/>
          </p:nvPr>
        </p:nvSpPr>
        <p:spPr>
          <a:xfrm>
            <a:off x="1141412" y="2249487"/>
            <a:ext cx="4844521" cy="3541714"/>
          </a:xfrm>
        </p:spPr>
        <p:txBody>
          <a:bodyPr anchor="ctr">
            <a:normAutofit/>
          </a:bodyPr>
          <a:lstStyle/>
          <a:p>
            <a:pPr marL="0" indent="0">
              <a:buNone/>
            </a:pPr>
            <a:r>
              <a:rPr lang="en-US" sz="2200"/>
              <a:t>After Vacuum Tube and Mechanical Switched computers,</a:t>
            </a:r>
            <a:r>
              <a:rPr lang="en-US" sz="2200">
                <a:solidFill>
                  <a:schemeClr val="accent5"/>
                </a:solidFill>
              </a:rPr>
              <a:t> Integrated Circuits (ICs) </a:t>
            </a:r>
            <a:r>
              <a:rPr lang="en-US" sz="2200"/>
              <a:t>allowed computers to get much smaller.  Computers when from the Size of buildings to the size of desks.  </a:t>
            </a:r>
          </a:p>
          <a:p>
            <a:pPr marL="0" indent="0">
              <a:buNone/>
            </a:pPr>
            <a:r>
              <a:rPr lang="en-US" sz="2200"/>
              <a:t>This also allowed more powerful computers to be built because less space was needed. </a:t>
            </a:r>
          </a:p>
        </p:txBody>
      </p:sp>
      <p:pic>
        <p:nvPicPr>
          <p:cNvPr id="1026" name="Picture 2" descr="Image result for apple 2 motherboard">
            <a:extLst>
              <a:ext uri="{FF2B5EF4-FFF2-40B4-BE49-F238E27FC236}">
                <a16:creationId xmlns:a16="http://schemas.microsoft.com/office/drawing/2014/main" id="{63971A4A-64AF-4CC3-B692-D52F70ED5B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52" r="2" b="2"/>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0FA447-86FA-4369-96AC-E66244FC2CE6}"/>
              </a:ext>
            </a:extLst>
          </p:cNvPr>
          <p:cNvSpPr txBox="1"/>
          <p:nvPr/>
        </p:nvSpPr>
        <p:spPr>
          <a:xfrm>
            <a:off x="6392335" y="5635753"/>
            <a:ext cx="4507313" cy="923330"/>
          </a:xfrm>
          <a:prstGeom prst="rect">
            <a:avLst/>
          </a:prstGeom>
          <a:noFill/>
        </p:spPr>
        <p:txBody>
          <a:bodyPr wrap="square" rtlCol="0">
            <a:spAutoFit/>
          </a:bodyPr>
          <a:lstStyle/>
          <a:p>
            <a:r>
              <a:rPr lang="en-US"/>
              <a:t>This is an Apple2 motherboard. </a:t>
            </a:r>
          </a:p>
          <a:p>
            <a:r>
              <a:rPr lang="en-US"/>
              <a:t>All the black chips make the CPU.</a:t>
            </a:r>
          </a:p>
          <a:p>
            <a:r>
              <a:rPr lang="en-US"/>
              <a:t>Each one is about 1” wide.</a:t>
            </a:r>
          </a:p>
        </p:txBody>
      </p:sp>
    </p:spTree>
    <p:extLst>
      <p:ext uri="{BB962C8B-B14F-4D97-AF65-F5344CB8AC3E}">
        <p14:creationId xmlns:p14="http://schemas.microsoft.com/office/powerpoint/2010/main" val="1482948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8F1B8FA-6D81-1642-A1B5-1AD0B36BC0E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6559" y="977577"/>
            <a:ext cx="10333189" cy="45140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9C24D9-D416-6E4D-A0DE-5D94B5502CDD}"/>
              </a:ext>
            </a:extLst>
          </p:cNvPr>
          <p:cNvSpPr txBox="1"/>
          <p:nvPr/>
        </p:nvSpPr>
        <p:spPr>
          <a:xfrm>
            <a:off x="836559" y="5533326"/>
            <a:ext cx="2254485" cy="369332"/>
          </a:xfrm>
          <a:prstGeom prst="rect">
            <a:avLst/>
          </a:prstGeom>
          <a:noFill/>
        </p:spPr>
        <p:txBody>
          <a:bodyPr wrap="square" rtlCol="0">
            <a:spAutoFit/>
          </a:bodyPr>
          <a:lstStyle/>
          <a:p>
            <a:r>
              <a:rPr lang="en-US"/>
              <a:t>A punch card</a:t>
            </a:r>
          </a:p>
        </p:txBody>
      </p:sp>
    </p:spTree>
    <p:extLst>
      <p:ext uri="{BB962C8B-B14F-4D97-AF65-F5344CB8AC3E}">
        <p14:creationId xmlns:p14="http://schemas.microsoft.com/office/powerpoint/2010/main" val="3437490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D62C-2129-46AB-B246-78B29A597FF5}"/>
              </a:ext>
            </a:extLst>
          </p:cNvPr>
          <p:cNvSpPr>
            <a:spLocks noGrp="1"/>
          </p:cNvSpPr>
          <p:nvPr>
            <p:ph type="title"/>
          </p:nvPr>
        </p:nvSpPr>
        <p:spPr>
          <a:xfrm>
            <a:off x="1141413" y="618518"/>
            <a:ext cx="9905998" cy="1478570"/>
          </a:xfrm>
        </p:spPr>
        <p:txBody>
          <a:bodyPr>
            <a:normAutofit/>
          </a:bodyPr>
          <a:lstStyle/>
          <a:p>
            <a:r>
              <a:rPr lang="en-US"/>
              <a:t>Modern Computers</a:t>
            </a:r>
          </a:p>
        </p:txBody>
      </p:sp>
      <p:sp>
        <p:nvSpPr>
          <p:cNvPr id="3" name="Content Placeholder 2">
            <a:extLst>
              <a:ext uri="{FF2B5EF4-FFF2-40B4-BE49-F238E27FC236}">
                <a16:creationId xmlns:a16="http://schemas.microsoft.com/office/drawing/2014/main" id="{38680C40-7367-4FA8-BF57-D230DC974F4D}"/>
              </a:ext>
            </a:extLst>
          </p:cNvPr>
          <p:cNvSpPr>
            <a:spLocks noGrp="1"/>
          </p:cNvSpPr>
          <p:nvPr>
            <p:ph idx="1"/>
          </p:nvPr>
        </p:nvSpPr>
        <p:spPr>
          <a:xfrm>
            <a:off x="6224083" y="2818637"/>
            <a:ext cx="4710683" cy="3541714"/>
          </a:xfrm>
        </p:spPr>
        <p:txBody>
          <a:bodyPr>
            <a:normAutofit/>
          </a:bodyPr>
          <a:lstStyle/>
          <a:p>
            <a:pPr marL="0" indent="0">
              <a:buNone/>
            </a:pPr>
            <a:r>
              <a:rPr lang="en-US"/>
              <a:t>The </a:t>
            </a:r>
            <a:r>
              <a:rPr lang="en-US">
                <a:solidFill>
                  <a:schemeClr val="accent5"/>
                </a:solidFill>
              </a:rPr>
              <a:t>Microprocessor</a:t>
            </a:r>
            <a:r>
              <a:rPr lang="en-US"/>
              <a:t> allowed computers to go from the size of desks to the size of a dime!</a:t>
            </a:r>
          </a:p>
          <a:p>
            <a:pPr marL="0" indent="0">
              <a:buNone/>
            </a:pPr>
            <a:r>
              <a:rPr lang="en-US"/>
              <a:t>Each small square in this picture is a computer!</a:t>
            </a:r>
          </a:p>
          <a:p>
            <a:pPr marL="0" indent="0">
              <a:buNone/>
            </a:pPr>
            <a:r>
              <a:rPr lang="en-US"/>
              <a:t>This allowed us to make computers even more powerful and allow us to use even more powerful language features.</a:t>
            </a:r>
          </a:p>
          <a:p>
            <a:pPr marL="0" indent="0">
              <a:buNone/>
            </a:pPr>
            <a:endParaRPr lang="en-US"/>
          </a:p>
        </p:txBody>
      </p:sp>
      <p:pic>
        <p:nvPicPr>
          <p:cNvPr id="2050" name="Picture 2" descr="A silicon wafer with a coin on top of it.">
            <a:extLst>
              <a:ext uri="{FF2B5EF4-FFF2-40B4-BE49-F238E27FC236}">
                <a16:creationId xmlns:a16="http://schemas.microsoft.com/office/drawing/2014/main" id="{46FF9B2C-8DE8-4905-83DF-A12B48F125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1411" y="2265849"/>
            <a:ext cx="4689234" cy="35169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D37F2E-3A50-48E5-B4B3-829DE224AB43}"/>
              </a:ext>
            </a:extLst>
          </p:cNvPr>
          <p:cNvSpPr txBox="1"/>
          <p:nvPr/>
        </p:nvSpPr>
        <p:spPr>
          <a:xfrm>
            <a:off x="1141411" y="5951535"/>
            <a:ext cx="4299269" cy="369332"/>
          </a:xfrm>
          <a:prstGeom prst="rect">
            <a:avLst/>
          </a:prstGeom>
          <a:noFill/>
        </p:spPr>
        <p:txBody>
          <a:bodyPr wrap="square" rtlCol="0">
            <a:spAutoFit/>
          </a:bodyPr>
          <a:lstStyle/>
          <a:p>
            <a:r>
              <a:rPr lang="en-US"/>
              <a:t>Each “switch” in these chips are 10nm wide</a:t>
            </a:r>
          </a:p>
        </p:txBody>
      </p:sp>
    </p:spTree>
    <p:extLst>
      <p:ext uri="{BB962C8B-B14F-4D97-AF65-F5344CB8AC3E}">
        <p14:creationId xmlns:p14="http://schemas.microsoft.com/office/powerpoint/2010/main" val="1533275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E8F8-25DF-41BC-8E00-2342AB5B9D27}"/>
              </a:ext>
            </a:extLst>
          </p:cNvPr>
          <p:cNvSpPr>
            <a:spLocks noGrp="1"/>
          </p:cNvSpPr>
          <p:nvPr>
            <p:ph type="title"/>
          </p:nvPr>
        </p:nvSpPr>
        <p:spPr>
          <a:xfrm>
            <a:off x="838200" y="365126"/>
            <a:ext cx="10515600" cy="622162"/>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79656B3B-CC83-40A8-920A-85976C511FBE}"/>
              </a:ext>
            </a:extLst>
          </p:cNvPr>
          <p:cNvSpPr>
            <a:spLocks noGrp="1"/>
          </p:cNvSpPr>
          <p:nvPr>
            <p:ph idx="1"/>
          </p:nvPr>
        </p:nvSpPr>
        <p:spPr>
          <a:xfrm>
            <a:off x="737152" y="1432405"/>
            <a:ext cx="10717696" cy="5130041"/>
          </a:xfrm>
        </p:spPr>
        <p:txBody>
          <a:bodyPr>
            <a:normAutofit lnSpcReduction="10000"/>
          </a:bodyPr>
          <a:lstStyle/>
          <a:p>
            <a:pPr marL="0" indent="0">
              <a:buNone/>
            </a:pPr>
            <a:r>
              <a:rPr lang="en-US" dirty="0"/>
              <a:t>1. Safety. </a:t>
            </a:r>
          </a:p>
          <a:p>
            <a:pPr lvl="1"/>
            <a:r>
              <a:rPr lang="en-US" sz="2800" dirty="0"/>
              <a:t>Do the following: </a:t>
            </a:r>
          </a:p>
          <a:p>
            <a:pPr marL="914400" lvl="2" indent="0">
              <a:buNone/>
            </a:pPr>
            <a:r>
              <a:rPr lang="en-US" sz="2800" dirty="0">
                <a:solidFill>
                  <a:srgbClr val="FFFF00"/>
                </a:solidFill>
              </a:rPr>
              <a:t>a. Show your counselor your current, up-to-date Cyber Chip. </a:t>
            </a:r>
          </a:p>
          <a:p>
            <a:pPr marL="914400" lvl="2" indent="0">
              <a:buNone/>
            </a:pPr>
            <a:r>
              <a:rPr lang="en-US" sz="2800" dirty="0"/>
              <a:t>b. Discuss first aid and prevention for potential injuries, such as eyestrain and repetitive stress injuries, that could occur during programming activities. </a:t>
            </a:r>
          </a:p>
          <a:p>
            <a:pPr marL="0" indent="0">
              <a:buNone/>
            </a:pPr>
            <a:r>
              <a:rPr lang="en-US" dirty="0"/>
              <a:t>2. History. Do the following: </a:t>
            </a:r>
          </a:p>
          <a:p>
            <a:pPr marL="0" indent="0">
              <a:buNone/>
            </a:pPr>
            <a:r>
              <a:rPr lang="en-US" dirty="0"/>
              <a:t>	a. Discuss with your counselor the history of programming and programming languages, and discuss how programming languages have evolved over time to become easier to use while adding additional capabilities. </a:t>
            </a:r>
          </a:p>
          <a:p>
            <a:pPr marL="0" indent="0">
              <a:buNone/>
            </a:pPr>
            <a:r>
              <a:rPr lang="en-US" dirty="0"/>
              <a:t>	b. Discuss with your counselor the history of programming and the evolution of programming languages.</a:t>
            </a:r>
          </a:p>
        </p:txBody>
      </p:sp>
    </p:spTree>
    <p:extLst>
      <p:ext uri="{BB962C8B-B14F-4D97-AF65-F5344CB8AC3E}">
        <p14:creationId xmlns:p14="http://schemas.microsoft.com/office/powerpoint/2010/main" val="1684742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4CF2-40F9-4177-810A-E23A0C60AF68}"/>
              </a:ext>
            </a:extLst>
          </p:cNvPr>
          <p:cNvSpPr>
            <a:spLocks noGrp="1"/>
          </p:cNvSpPr>
          <p:nvPr>
            <p:ph type="title"/>
          </p:nvPr>
        </p:nvSpPr>
        <p:spPr/>
        <p:txBody>
          <a:bodyPr/>
          <a:lstStyle/>
          <a:p>
            <a:r>
              <a:rPr lang="en-US"/>
              <a:t>Architecting CPUs are fun! </a:t>
            </a:r>
            <a:br>
              <a:rPr lang="en-US"/>
            </a:br>
            <a:r>
              <a:rPr lang="en-US"/>
              <a:t>Is there anyone you know? </a:t>
            </a:r>
          </a:p>
        </p:txBody>
      </p:sp>
      <p:pic>
        <p:nvPicPr>
          <p:cNvPr id="1026" name="Picture 6">
            <a:extLst>
              <a:ext uri="{FF2B5EF4-FFF2-40B4-BE49-F238E27FC236}">
                <a16:creationId xmlns:a16="http://schemas.microsoft.com/office/drawing/2014/main" id="{33F7A905-9438-404B-A41F-4927D700E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983" y="2123237"/>
            <a:ext cx="5563112" cy="390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D57A9507-28BD-46B6-83C7-28135F00B57D}"/>
              </a:ext>
            </a:extLst>
          </p:cNvPr>
          <p:cNvPicPr>
            <a:picLocks noChangeAspect="1"/>
          </p:cNvPicPr>
          <p:nvPr/>
        </p:nvPicPr>
        <p:blipFill>
          <a:blip r:embed="rId3"/>
          <a:stretch>
            <a:fillRect/>
          </a:stretch>
        </p:blipFill>
        <p:spPr>
          <a:xfrm>
            <a:off x="6933664" y="1976544"/>
            <a:ext cx="4828966" cy="4304892"/>
          </a:xfrm>
          <a:prstGeom prst="rect">
            <a:avLst/>
          </a:prstGeom>
        </p:spPr>
      </p:pic>
      <p:sp>
        <p:nvSpPr>
          <p:cNvPr id="7" name="TextBox 6">
            <a:extLst>
              <a:ext uri="{FF2B5EF4-FFF2-40B4-BE49-F238E27FC236}">
                <a16:creationId xmlns:a16="http://schemas.microsoft.com/office/drawing/2014/main" id="{30EC53DC-DC6E-498C-BB52-8A131BE3DA8B}"/>
              </a:ext>
            </a:extLst>
          </p:cNvPr>
          <p:cNvSpPr txBox="1"/>
          <p:nvPr/>
        </p:nvSpPr>
        <p:spPr>
          <a:xfrm>
            <a:off x="359107" y="6096770"/>
            <a:ext cx="5221301" cy="369332"/>
          </a:xfrm>
          <a:prstGeom prst="rect">
            <a:avLst/>
          </a:prstGeom>
          <a:noFill/>
        </p:spPr>
        <p:txBody>
          <a:bodyPr wrap="none" rtlCol="0">
            <a:spAutoFit/>
          </a:bodyPr>
          <a:lstStyle/>
          <a:p>
            <a:r>
              <a:rPr lang="en-US"/>
              <a:t>Sandy Bridge EP (</a:t>
            </a:r>
            <a:r>
              <a:rPr lang="en-US" err="1"/>
              <a:t>Jaketown</a:t>
            </a:r>
            <a:r>
              <a:rPr lang="en-US"/>
              <a:t>) Power Performance Team</a:t>
            </a:r>
          </a:p>
        </p:txBody>
      </p:sp>
    </p:spTree>
    <p:extLst>
      <p:ext uri="{BB962C8B-B14F-4D97-AF65-F5344CB8AC3E}">
        <p14:creationId xmlns:p14="http://schemas.microsoft.com/office/powerpoint/2010/main" val="3567863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generated with high confidence">
            <a:extLst>
              <a:ext uri="{FF2B5EF4-FFF2-40B4-BE49-F238E27FC236}">
                <a16:creationId xmlns:a16="http://schemas.microsoft.com/office/drawing/2014/main" id="{979917C6-E945-46D3-AB1E-B464D6ABE526}"/>
              </a:ext>
            </a:extLst>
          </p:cNvPr>
          <p:cNvPicPr>
            <a:picLocks noChangeAspect="1"/>
          </p:cNvPicPr>
          <p:nvPr/>
        </p:nvPicPr>
        <p:blipFill rotWithShape="1">
          <a:blip r:embed="rId3"/>
          <a:srcRect r="4468" b="5"/>
          <a:stretch/>
        </p:blipFill>
        <p:spPr>
          <a:xfrm>
            <a:off x="1141411" y="2491515"/>
            <a:ext cx="4689234" cy="30655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888290B7-D4B4-439A-9B9E-21FACF5011EF}"/>
              </a:ext>
            </a:extLst>
          </p:cNvPr>
          <p:cNvSpPr>
            <a:spLocks noGrp="1"/>
          </p:cNvSpPr>
          <p:nvPr>
            <p:ph type="title"/>
          </p:nvPr>
        </p:nvSpPr>
        <p:spPr>
          <a:xfrm>
            <a:off x="1141413" y="618518"/>
            <a:ext cx="9905998" cy="1478570"/>
          </a:xfrm>
        </p:spPr>
        <p:txBody>
          <a:bodyPr>
            <a:normAutofit/>
          </a:bodyPr>
          <a:lstStyle/>
          <a:p>
            <a:r>
              <a:rPr lang="en-US"/>
              <a:t>History of Programming</a:t>
            </a:r>
          </a:p>
        </p:txBody>
      </p:sp>
      <p:sp>
        <p:nvSpPr>
          <p:cNvPr id="3" name="Content Placeholder 2">
            <a:extLst>
              <a:ext uri="{FF2B5EF4-FFF2-40B4-BE49-F238E27FC236}">
                <a16:creationId xmlns:a16="http://schemas.microsoft.com/office/drawing/2014/main" id="{743FFCCC-83DD-4077-9677-694BBFE798B7}"/>
              </a:ext>
            </a:extLst>
          </p:cNvPr>
          <p:cNvSpPr>
            <a:spLocks noGrp="1"/>
          </p:cNvSpPr>
          <p:nvPr>
            <p:ph idx="1"/>
          </p:nvPr>
        </p:nvSpPr>
        <p:spPr>
          <a:xfrm>
            <a:off x="6336727" y="2249487"/>
            <a:ext cx="4710683" cy="3541714"/>
          </a:xfrm>
        </p:spPr>
        <p:txBody>
          <a:bodyPr>
            <a:normAutofit fontScale="92500" lnSpcReduction="10000"/>
          </a:bodyPr>
          <a:lstStyle/>
          <a:p>
            <a:r>
              <a:rPr lang="en-US" sz="2000"/>
              <a:t>What was the first programming language?</a:t>
            </a:r>
          </a:p>
          <a:p>
            <a:pPr lvl="1"/>
            <a:r>
              <a:rPr lang="en-US" sz="1800"/>
              <a:t>Binary / Machine Language (ML)</a:t>
            </a:r>
          </a:p>
          <a:p>
            <a:r>
              <a:rPr lang="en-US" sz="2000"/>
              <a:t>Binary / ML is really hard to read, but it can be done.</a:t>
            </a:r>
          </a:p>
          <a:p>
            <a:r>
              <a:rPr lang="en-US" sz="2000"/>
              <a:t>Early computers used switches and cables to accomplish this.  </a:t>
            </a:r>
          </a:p>
          <a:p>
            <a:r>
              <a:rPr lang="en-US" sz="2000"/>
              <a:t>It is insanely fast, only limited by hardware speed.</a:t>
            </a:r>
          </a:p>
          <a:p>
            <a:r>
              <a:rPr lang="en-US" sz="2000"/>
              <a:t>All programming languages end up as Binary / ML at some point during execution. </a:t>
            </a:r>
          </a:p>
        </p:txBody>
      </p:sp>
    </p:spTree>
    <p:extLst>
      <p:ext uri="{BB962C8B-B14F-4D97-AF65-F5344CB8AC3E}">
        <p14:creationId xmlns:p14="http://schemas.microsoft.com/office/powerpoint/2010/main" val="7843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generated with very high confidence">
            <a:extLst>
              <a:ext uri="{FF2B5EF4-FFF2-40B4-BE49-F238E27FC236}">
                <a16:creationId xmlns:a16="http://schemas.microsoft.com/office/drawing/2014/main" id="{FD4237C7-743A-4247-9959-6619C2AA9738}"/>
              </a:ext>
            </a:extLst>
          </p:cNvPr>
          <p:cNvPicPr>
            <a:picLocks noChangeAspect="1"/>
          </p:cNvPicPr>
          <p:nvPr/>
        </p:nvPicPr>
        <p:blipFill rotWithShape="1">
          <a:blip r:embed="rId3"/>
          <a:srcRect l="1262" r="26571" b="-3"/>
          <a:stretch/>
        </p:blipFill>
        <p:spPr>
          <a:xfrm>
            <a:off x="6202889" y="2497719"/>
            <a:ext cx="4844521" cy="3171931"/>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399DA435-82C3-4F7D-93FC-359B1ACDA465}"/>
              </a:ext>
            </a:extLst>
          </p:cNvPr>
          <p:cNvSpPr>
            <a:spLocks noGrp="1"/>
          </p:cNvSpPr>
          <p:nvPr>
            <p:ph type="title"/>
          </p:nvPr>
        </p:nvSpPr>
        <p:spPr>
          <a:xfrm>
            <a:off x="1141413" y="618518"/>
            <a:ext cx="9905998" cy="1478570"/>
          </a:xfrm>
        </p:spPr>
        <p:txBody>
          <a:bodyPr>
            <a:normAutofit/>
          </a:bodyPr>
          <a:lstStyle/>
          <a:p>
            <a:r>
              <a:rPr lang="en-US"/>
              <a:t>History of Programming</a:t>
            </a:r>
          </a:p>
        </p:txBody>
      </p:sp>
      <p:sp>
        <p:nvSpPr>
          <p:cNvPr id="3" name="Content Placeholder 2">
            <a:extLst>
              <a:ext uri="{FF2B5EF4-FFF2-40B4-BE49-F238E27FC236}">
                <a16:creationId xmlns:a16="http://schemas.microsoft.com/office/drawing/2014/main" id="{797DF03C-9B05-40AF-AEF1-A3D91B5EB344}"/>
              </a:ext>
            </a:extLst>
          </p:cNvPr>
          <p:cNvSpPr>
            <a:spLocks noGrp="1"/>
          </p:cNvSpPr>
          <p:nvPr>
            <p:ph idx="1"/>
          </p:nvPr>
        </p:nvSpPr>
        <p:spPr>
          <a:xfrm>
            <a:off x="1141412" y="2249487"/>
            <a:ext cx="4844521" cy="3541714"/>
          </a:xfrm>
        </p:spPr>
        <p:txBody>
          <a:bodyPr anchor="ctr">
            <a:normAutofit lnSpcReduction="10000"/>
          </a:bodyPr>
          <a:lstStyle/>
          <a:p>
            <a:pPr>
              <a:lnSpc>
                <a:spcPct val="110000"/>
              </a:lnSpc>
            </a:pPr>
            <a:r>
              <a:rPr lang="en-US" sz="1800"/>
              <a:t>Next came Assembly Language (ASM)</a:t>
            </a:r>
          </a:p>
          <a:p>
            <a:pPr>
              <a:lnSpc>
                <a:spcPct val="110000"/>
              </a:lnSpc>
            </a:pPr>
            <a:r>
              <a:rPr lang="en-US" sz="1800"/>
              <a:t>Slightly easier to read than Binary / ML</a:t>
            </a:r>
          </a:p>
          <a:p>
            <a:pPr>
              <a:lnSpc>
                <a:spcPct val="110000"/>
              </a:lnSpc>
            </a:pPr>
            <a:r>
              <a:rPr lang="en-US" sz="1800"/>
              <a:t>Still very fast because it maps back to Binary / ML</a:t>
            </a:r>
          </a:p>
          <a:p>
            <a:pPr>
              <a:lnSpc>
                <a:spcPct val="110000"/>
              </a:lnSpc>
            </a:pPr>
            <a:r>
              <a:rPr lang="en-US" sz="1800"/>
              <a:t>Very few people ‘need’ to program is ASM</a:t>
            </a:r>
          </a:p>
          <a:p>
            <a:pPr>
              <a:lnSpc>
                <a:spcPct val="110000"/>
              </a:lnSpc>
            </a:pPr>
            <a:r>
              <a:rPr lang="en-US" sz="1800"/>
              <a:t>There is a different Assembly Language for each CPU design, so it is not portable code.</a:t>
            </a:r>
          </a:p>
          <a:p>
            <a:pPr lvl="1">
              <a:lnSpc>
                <a:spcPct val="110000"/>
              </a:lnSpc>
            </a:pPr>
            <a:r>
              <a:rPr lang="en-US" sz="1800"/>
              <a:t>Why is portable code good?</a:t>
            </a:r>
          </a:p>
        </p:txBody>
      </p:sp>
    </p:spTree>
    <p:extLst>
      <p:ext uri="{BB962C8B-B14F-4D97-AF65-F5344CB8AC3E}">
        <p14:creationId xmlns:p14="http://schemas.microsoft.com/office/powerpoint/2010/main" val="22235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A6AC-89E1-49FD-8F8E-4CDE9E0C2F53}"/>
              </a:ext>
            </a:extLst>
          </p:cNvPr>
          <p:cNvSpPr>
            <a:spLocks noGrp="1"/>
          </p:cNvSpPr>
          <p:nvPr>
            <p:ph type="title"/>
          </p:nvPr>
        </p:nvSpPr>
        <p:spPr/>
        <p:txBody>
          <a:bodyPr/>
          <a:lstStyle/>
          <a:p>
            <a:r>
              <a:rPr lang="en-US"/>
              <a:t>History of Programming</a:t>
            </a:r>
          </a:p>
        </p:txBody>
      </p:sp>
      <p:sp>
        <p:nvSpPr>
          <p:cNvPr id="3" name="Content Placeholder 2">
            <a:extLst>
              <a:ext uri="{FF2B5EF4-FFF2-40B4-BE49-F238E27FC236}">
                <a16:creationId xmlns:a16="http://schemas.microsoft.com/office/drawing/2014/main" id="{6FF40841-2256-4163-A2DE-92072BFF305A}"/>
              </a:ext>
            </a:extLst>
          </p:cNvPr>
          <p:cNvSpPr>
            <a:spLocks noGrp="1"/>
          </p:cNvSpPr>
          <p:nvPr>
            <p:ph idx="1"/>
          </p:nvPr>
        </p:nvSpPr>
        <p:spPr>
          <a:xfrm>
            <a:off x="1141412" y="2249486"/>
            <a:ext cx="9905999" cy="3913569"/>
          </a:xfrm>
        </p:spPr>
        <p:txBody>
          <a:bodyPr/>
          <a:lstStyle/>
          <a:p>
            <a:pPr marL="0" indent="0">
              <a:buNone/>
            </a:pPr>
            <a:r>
              <a:rPr lang="en-US"/>
              <a:t>Next-Generation Languages came around the 1950’s.</a:t>
            </a:r>
          </a:p>
          <a:p>
            <a:pPr marL="0" indent="0">
              <a:buNone/>
            </a:pPr>
            <a:r>
              <a:rPr lang="en-US" sz="2000"/>
              <a:t>They allowed:</a:t>
            </a:r>
          </a:p>
          <a:p>
            <a:pPr lvl="1"/>
            <a:r>
              <a:rPr lang="en-US" sz="1800"/>
              <a:t>Code portability between different systems</a:t>
            </a:r>
          </a:p>
          <a:p>
            <a:pPr lvl="1"/>
            <a:r>
              <a:rPr lang="en-US" sz="1800"/>
              <a:t>Easier to write, read and debug code</a:t>
            </a:r>
          </a:p>
          <a:p>
            <a:pPr lvl="1"/>
            <a:r>
              <a:rPr lang="en-US" sz="1800"/>
              <a:t>Allowed for new concepts (i.e. functions, classes, objects, OOP)</a:t>
            </a:r>
          </a:p>
          <a:p>
            <a:pPr lvl="1"/>
            <a:r>
              <a:rPr lang="en-US" sz="1800"/>
              <a:t>Explored new fields (i.e. science, math, computer science, data science, business)</a:t>
            </a:r>
          </a:p>
          <a:p>
            <a:pPr marL="0" indent="0">
              <a:buNone/>
            </a:pPr>
            <a:r>
              <a:rPr lang="en-US" sz="2000"/>
              <a:t>The first big languages were…   </a:t>
            </a:r>
            <a:r>
              <a:rPr lang="en-US" sz="1100"/>
              <a:t>(in order of creation)</a:t>
            </a:r>
          </a:p>
          <a:p>
            <a:pPr marL="0" indent="0">
              <a:buNone/>
            </a:pPr>
            <a:r>
              <a:rPr lang="en-US" sz="2000"/>
              <a:t>FORTRAN, LISP, COBOL, BASIC and Pascal</a:t>
            </a:r>
          </a:p>
          <a:p>
            <a:pPr marL="0" indent="0">
              <a:buNone/>
            </a:pPr>
            <a:endParaRPr lang="en-US"/>
          </a:p>
        </p:txBody>
      </p:sp>
    </p:spTree>
    <p:extLst>
      <p:ext uri="{BB962C8B-B14F-4D97-AF65-F5344CB8AC3E}">
        <p14:creationId xmlns:p14="http://schemas.microsoft.com/office/powerpoint/2010/main" val="185071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051253-AFB8-428E-AC6E-E9D68C5356CF}"/>
              </a:ext>
            </a:extLst>
          </p:cNvPr>
          <p:cNvPicPr>
            <a:picLocks noChangeAspect="1"/>
          </p:cNvPicPr>
          <p:nvPr/>
        </p:nvPicPr>
        <p:blipFill>
          <a:blip r:embed="rId2"/>
          <a:stretch>
            <a:fillRect/>
          </a:stretch>
        </p:blipFill>
        <p:spPr>
          <a:xfrm>
            <a:off x="2113313" y="982413"/>
            <a:ext cx="9103284" cy="5592199"/>
          </a:xfrm>
          <a:prstGeom prst="rect">
            <a:avLst/>
          </a:prstGeom>
        </p:spPr>
      </p:pic>
    </p:spTree>
    <p:extLst>
      <p:ext uri="{BB962C8B-B14F-4D97-AF65-F5344CB8AC3E}">
        <p14:creationId xmlns:p14="http://schemas.microsoft.com/office/powerpoint/2010/main" val="2778482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5552-D537-46C8-94C6-430636C9BF89}"/>
              </a:ext>
            </a:extLst>
          </p:cNvPr>
          <p:cNvSpPr>
            <a:spLocks noGrp="1"/>
          </p:cNvSpPr>
          <p:nvPr>
            <p:ph type="title"/>
          </p:nvPr>
        </p:nvSpPr>
        <p:spPr/>
        <p:txBody>
          <a:bodyPr/>
          <a:lstStyle/>
          <a:p>
            <a:r>
              <a:rPr lang="en-US"/>
              <a:t>Program to Execution</a:t>
            </a:r>
          </a:p>
        </p:txBody>
      </p:sp>
      <p:sp>
        <p:nvSpPr>
          <p:cNvPr id="4" name="Rectangle 1">
            <a:extLst>
              <a:ext uri="{FF2B5EF4-FFF2-40B4-BE49-F238E27FC236}">
                <a16:creationId xmlns:a16="http://schemas.microsoft.com/office/drawing/2014/main" id="{29C7B130-D9A8-4D5F-BAAB-9AE2D75F34CE}"/>
              </a:ext>
            </a:extLst>
          </p:cNvPr>
          <p:cNvSpPr>
            <a:spLocks noGrp="1" noChangeArrowheads="1"/>
          </p:cNvSpPr>
          <p:nvPr>
            <p:ph idx="1"/>
          </p:nvPr>
        </p:nvSpPr>
        <p:spPr bwMode="auto">
          <a:xfrm>
            <a:off x="3236843" y="2122005"/>
            <a:ext cx="3846444"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808080"/>
                </a:solidFill>
                <a:effectLst/>
                <a:latin typeface="Consolas" panose="020B0609020204030204" pitchFamily="49" charset="0"/>
              </a:rPr>
              <a:t>#include &lt;</a:t>
            </a:r>
            <a:r>
              <a:rPr kumimoji="0" lang="en-US" altLang="en-US" sz="1100" b="0" i="0" u="none" strike="noStrike" cap="none" normalizeH="0" baseline="0" err="1">
                <a:ln>
                  <a:noFill/>
                </a:ln>
                <a:solidFill>
                  <a:srgbClr val="808080"/>
                </a:solidFill>
                <a:effectLst/>
                <a:latin typeface="Consolas" panose="020B0609020204030204" pitchFamily="49" charset="0"/>
              </a:rPr>
              <a:t>stdio.h</a:t>
            </a:r>
            <a:r>
              <a:rPr kumimoji="0" lang="en-US" altLang="en-US" sz="1100" b="0" i="0" u="none" strike="noStrike" cap="none" normalizeH="0" baseline="0">
                <a:ln>
                  <a:noFill/>
                </a:ln>
                <a:solidFill>
                  <a:srgbClr val="808080"/>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6699"/>
                </a:solidFill>
                <a:effectLst/>
                <a:latin typeface="Consolas" panose="020B0609020204030204" pitchFamily="49" charset="0"/>
              </a:rPr>
              <a:t>void</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swap(</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xp</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yp</a:t>
            </a: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temp = *</a:t>
            </a:r>
            <a:r>
              <a:rPr kumimoji="0" lang="en-US" altLang="en-US" sz="1100" b="0" i="0" u="none" strike="noStrike" cap="none" normalizeH="0" baseline="0" err="1">
                <a:ln>
                  <a:noFill/>
                </a:ln>
                <a:solidFill>
                  <a:srgbClr val="000000"/>
                </a:solidFill>
                <a:effectLst/>
                <a:latin typeface="Consolas" panose="020B0609020204030204" pitchFamily="49" charset="0"/>
              </a:rPr>
              <a:t>xp</a:t>
            </a: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xp</a:t>
            </a:r>
            <a:r>
              <a:rPr kumimoji="0" lang="en-US" altLang="en-US" sz="1100" b="0" i="0" u="none" strike="noStrike" cap="none" normalizeH="0" baseline="0">
                <a:ln>
                  <a:noFill/>
                </a:ln>
                <a:solidFill>
                  <a:srgbClr val="000000"/>
                </a:solidFill>
                <a:effectLst/>
                <a:latin typeface="Consolas" panose="020B0609020204030204" pitchFamily="49" charset="0"/>
              </a:rPr>
              <a:t> = *</a:t>
            </a:r>
            <a:r>
              <a:rPr kumimoji="0" lang="en-US" altLang="en-US" sz="1100" b="0" i="0" u="none" strike="noStrike" cap="none" normalizeH="0" baseline="0" err="1">
                <a:ln>
                  <a:noFill/>
                </a:ln>
                <a:solidFill>
                  <a:srgbClr val="000000"/>
                </a:solidFill>
                <a:effectLst/>
                <a:latin typeface="Consolas" panose="020B0609020204030204" pitchFamily="49" charset="0"/>
              </a:rPr>
              <a:t>yp</a:t>
            </a: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yp</a:t>
            </a:r>
            <a:r>
              <a:rPr kumimoji="0" lang="en-US" altLang="en-US" sz="1100" b="0" i="0" u="none" strike="noStrike" cap="none" normalizeH="0" baseline="0">
                <a:ln>
                  <a:noFill/>
                </a:ln>
                <a:solidFill>
                  <a:srgbClr val="000000"/>
                </a:solidFill>
                <a:effectLst/>
                <a:latin typeface="Consolas" panose="020B0609020204030204" pitchFamily="49" charset="0"/>
              </a:rPr>
              <a:t> = temp;</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6699"/>
                </a:solidFill>
                <a:effectLst/>
                <a:latin typeface="Consolas" panose="020B0609020204030204" pitchFamily="49" charset="0"/>
              </a:rPr>
              <a:t>void</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bubbleSort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n)</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i, j;</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006699"/>
                </a:solidFill>
                <a:effectLst/>
                <a:latin typeface="Consolas" panose="020B0609020204030204" pitchFamily="49" charset="0"/>
              </a:rPr>
              <a:t>for</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(i = 0; i &lt; n - 1; i++)</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273239"/>
                </a:solidFill>
                <a:effectLst/>
                <a:latin typeface="Consolas" panose="020B0609020204030204" pitchFamily="49"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8200"/>
                </a:solidFill>
                <a:effectLst/>
                <a:latin typeface="Consolas" panose="020B0609020204030204" pitchFamily="49" charset="0"/>
              </a:rPr>
              <a:t>// Last i elements are already in place</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006699"/>
                </a:solidFill>
                <a:effectLst/>
                <a:latin typeface="Consolas" panose="020B0609020204030204" pitchFamily="49" charset="0"/>
              </a:rPr>
              <a:t>for</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(j = 0; j &lt; n - i - 1; </a:t>
            </a:r>
            <a:r>
              <a:rPr kumimoji="0" lang="en-US" altLang="en-US" sz="1100" b="0" i="0" u="none" strike="noStrike" cap="none" normalizeH="0" baseline="0" err="1">
                <a:ln>
                  <a:noFill/>
                </a:ln>
                <a:solidFill>
                  <a:srgbClr val="000000"/>
                </a:solidFill>
                <a:effectLst/>
                <a:latin typeface="Consolas" panose="020B0609020204030204" pitchFamily="49" charset="0"/>
              </a:rPr>
              <a:t>j++</a:t>
            </a: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006699"/>
                </a:solidFill>
                <a:effectLst/>
                <a:latin typeface="Consolas" panose="020B0609020204030204" pitchFamily="49" charset="0"/>
              </a:rPr>
              <a:t>if</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[j] &gt; </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[j + 1])</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swap(&amp;</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[j], &amp;</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[j + 1]);</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8200"/>
                </a:solidFill>
                <a:effectLst/>
                <a:latin typeface="Consolas" panose="020B0609020204030204" pitchFamily="49" charset="0"/>
              </a:rPr>
              <a:t>// Driver program to test above functions</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main()</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 = { 64, 34, 25, 12, 22, 11, 90 };</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n = </a:t>
            </a:r>
            <a:r>
              <a:rPr kumimoji="0" lang="en-US" altLang="en-US" sz="1100" b="1" i="0" u="none" strike="noStrike" cap="none" normalizeH="0" baseline="0" err="1">
                <a:ln>
                  <a:noFill/>
                </a:ln>
                <a:solidFill>
                  <a:srgbClr val="006699"/>
                </a:solidFill>
                <a:effectLst/>
                <a:latin typeface="Consolas" panose="020B0609020204030204" pitchFamily="49" charset="0"/>
              </a:rPr>
              <a:t>sizeof</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 / </a:t>
            </a:r>
            <a:r>
              <a:rPr kumimoji="0" lang="en-US" altLang="en-US" sz="1100" b="1" i="0" u="none" strike="noStrike" cap="none" normalizeH="0" baseline="0" err="1">
                <a:ln>
                  <a:noFill/>
                </a:ln>
                <a:solidFill>
                  <a:srgbClr val="006699"/>
                </a:solidFill>
                <a:effectLst/>
                <a:latin typeface="Consolas" panose="020B0609020204030204" pitchFamily="49" charset="0"/>
              </a:rPr>
              <a:t>sizeof</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[0]);</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bubbleSort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 n);</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006699"/>
                </a:solidFill>
                <a:effectLst/>
                <a:latin typeface="Consolas" panose="020B0609020204030204" pitchFamily="49" charset="0"/>
              </a:rPr>
              <a:t>return</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0;</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4261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FA8AD-8CFC-4D4F-B64A-20179470D0B9}"/>
              </a:ext>
            </a:extLst>
          </p:cNvPr>
          <p:cNvPicPr>
            <a:picLocks noChangeAspect="1"/>
          </p:cNvPicPr>
          <p:nvPr/>
        </p:nvPicPr>
        <p:blipFill>
          <a:blip r:embed="rId3"/>
          <a:stretch>
            <a:fillRect/>
          </a:stretch>
        </p:blipFill>
        <p:spPr>
          <a:xfrm>
            <a:off x="59635" y="0"/>
            <a:ext cx="12192000" cy="6858000"/>
          </a:xfrm>
          <a:prstGeom prst="rect">
            <a:avLst/>
          </a:prstGeom>
        </p:spPr>
      </p:pic>
    </p:spTree>
    <p:extLst>
      <p:ext uri="{BB962C8B-B14F-4D97-AF65-F5344CB8AC3E}">
        <p14:creationId xmlns:p14="http://schemas.microsoft.com/office/powerpoint/2010/main" val="3653258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BF0DE3DD-7BE0-4BC0-8706-154D9165AAAC}"/>
              </a:ext>
            </a:extLst>
          </p:cNvPr>
          <p:cNvSpPr>
            <a:spLocks noGrp="1" noChangeArrowheads="1"/>
          </p:cNvSpPr>
          <p:nvPr>
            <p:ph type="title"/>
          </p:nvPr>
        </p:nvSpPr>
        <p:spPr>
          <a:xfrm>
            <a:off x="1980049" y="273629"/>
            <a:ext cx="8226144" cy="1142040"/>
          </a:xfrm>
          <a:ln/>
        </p:spPr>
        <p:txBody>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Not everyone is good at this</a:t>
            </a:r>
          </a:p>
        </p:txBody>
      </p:sp>
      <p:sp>
        <p:nvSpPr>
          <p:cNvPr id="31746" name="Rectangle 2">
            <a:extLst>
              <a:ext uri="{FF2B5EF4-FFF2-40B4-BE49-F238E27FC236}">
                <a16:creationId xmlns:a16="http://schemas.microsoft.com/office/drawing/2014/main" id="{004C501F-DE6C-4727-A056-44B7A82D594E}"/>
              </a:ext>
            </a:extLst>
          </p:cNvPr>
          <p:cNvSpPr>
            <a:spLocks noGrp="1" noChangeArrowheads="1"/>
          </p:cNvSpPr>
          <p:nvPr>
            <p:ph type="body" idx="1"/>
          </p:nvPr>
        </p:nvSpPr>
        <p:spPr>
          <a:xfrm>
            <a:off x="2177349" y="1795870"/>
            <a:ext cx="8030283" cy="3753034"/>
          </a:xfrm>
          <a:ln/>
        </p:spPr>
        <p:txBody>
          <a:bodyPr/>
          <a:lstStyle/>
          <a:p>
            <a:endParaRPr lang="en-US"/>
          </a:p>
        </p:txBody>
      </p:sp>
      <p:pic>
        <p:nvPicPr>
          <p:cNvPr id="31747" name="Picture 3">
            <a:extLst>
              <a:ext uri="{FF2B5EF4-FFF2-40B4-BE49-F238E27FC236}">
                <a16:creationId xmlns:a16="http://schemas.microsoft.com/office/drawing/2014/main" id="{6C03256A-E8FA-4EFD-8AD4-0F2440DE6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126" y="1139161"/>
            <a:ext cx="8334155" cy="54970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3F3-5B34-C442-B352-A4FCBAD60DE7}"/>
              </a:ext>
            </a:extLst>
          </p:cNvPr>
          <p:cNvSpPr>
            <a:spLocks noGrp="1"/>
          </p:cNvSpPr>
          <p:nvPr>
            <p:ph type="title"/>
          </p:nvPr>
        </p:nvSpPr>
        <p:spPr/>
        <p:txBody>
          <a:bodyPr/>
          <a:lstStyle/>
          <a:p>
            <a:r>
              <a:rPr lang="en-US"/>
              <a:t>History of programming</a:t>
            </a:r>
          </a:p>
        </p:txBody>
      </p:sp>
      <p:sp>
        <p:nvSpPr>
          <p:cNvPr id="3" name="Content Placeholder 2">
            <a:extLst>
              <a:ext uri="{FF2B5EF4-FFF2-40B4-BE49-F238E27FC236}">
                <a16:creationId xmlns:a16="http://schemas.microsoft.com/office/drawing/2014/main" id="{0BD703C7-E4C1-A142-84E6-AC6E5D75BDAD}"/>
              </a:ext>
            </a:extLst>
          </p:cNvPr>
          <p:cNvSpPr>
            <a:spLocks noGrp="1"/>
          </p:cNvSpPr>
          <p:nvPr>
            <p:ph idx="1"/>
          </p:nvPr>
        </p:nvSpPr>
        <p:spPr/>
        <p:txBody>
          <a:bodyPr>
            <a:normAutofit fontScale="92500" lnSpcReduction="10000"/>
          </a:bodyPr>
          <a:lstStyle/>
          <a:p>
            <a:pPr marL="0" indent="0">
              <a:buNone/>
            </a:pPr>
            <a:r>
              <a:rPr lang="en-US" sz="3200"/>
              <a:t>Next-Generation Languages came around the 1950’s.</a:t>
            </a:r>
          </a:p>
          <a:p>
            <a:pPr marL="0" indent="0">
              <a:buNone/>
            </a:pPr>
            <a:endParaRPr lang="en-US" sz="3200"/>
          </a:p>
          <a:p>
            <a:pPr marL="0" indent="0">
              <a:buNone/>
            </a:pPr>
            <a:r>
              <a:rPr lang="en-US" sz="2400"/>
              <a:t>They allowed:</a:t>
            </a:r>
          </a:p>
          <a:p>
            <a:pPr lvl="1"/>
            <a:r>
              <a:rPr lang="en-US" sz="2000"/>
              <a:t>Code portability between different systems</a:t>
            </a:r>
          </a:p>
          <a:p>
            <a:pPr lvl="1"/>
            <a:r>
              <a:rPr lang="en-US" sz="2000"/>
              <a:t>Easier to write, read and debug code</a:t>
            </a:r>
          </a:p>
          <a:p>
            <a:pPr lvl="1"/>
            <a:r>
              <a:rPr lang="en-US" sz="2000"/>
              <a:t>Allowed for new concepts (i.e. functions, classes, objects, OOP)</a:t>
            </a:r>
          </a:p>
          <a:p>
            <a:pPr lvl="1"/>
            <a:r>
              <a:rPr lang="en-US" sz="2000"/>
              <a:t>Explored new fields (i.e. science, math, computer science, data science, business)</a:t>
            </a:r>
          </a:p>
          <a:p>
            <a:pPr marL="0" indent="0">
              <a:buNone/>
            </a:pPr>
            <a:endParaRPr lang="en-US" sz="2400"/>
          </a:p>
          <a:p>
            <a:pPr marL="0" indent="0">
              <a:buNone/>
            </a:pPr>
            <a:r>
              <a:rPr lang="en-US" sz="2400"/>
              <a:t>The first big languages were…   </a:t>
            </a:r>
            <a:r>
              <a:rPr lang="en-US" sz="1200"/>
              <a:t>(in order of creation)</a:t>
            </a:r>
          </a:p>
          <a:p>
            <a:pPr marL="0" indent="0">
              <a:buNone/>
            </a:pPr>
            <a:r>
              <a:rPr lang="en-US" sz="2400"/>
              <a:t>FORTRAN, LISP, COBOL, BASIC and Pascal</a:t>
            </a:r>
          </a:p>
        </p:txBody>
      </p:sp>
    </p:spTree>
    <p:extLst>
      <p:ext uri="{BB962C8B-B14F-4D97-AF65-F5344CB8AC3E}">
        <p14:creationId xmlns:p14="http://schemas.microsoft.com/office/powerpoint/2010/main" val="3183276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a:t>Additional pointers</a:t>
            </a:r>
          </a:p>
        </p:txBody>
      </p:sp>
      <p:sp>
        <p:nvSpPr>
          <p:cNvPr id="4" name="Content Placeholder 3">
            <a:extLst>
              <a:ext uri="{FF2B5EF4-FFF2-40B4-BE49-F238E27FC236}">
                <a16:creationId xmlns:a16="http://schemas.microsoft.com/office/drawing/2014/main" id="{8D9C93E8-5B11-4D4F-9223-34687A7072EE}"/>
              </a:ext>
            </a:extLst>
          </p:cNvPr>
          <p:cNvSpPr>
            <a:spLocks noGrp="1"/>
          </p:cNvSpPr>
          <p:nvPr>
            <p:ph idx="1"/>
          </p:nvPr>
        </p:nvSpPr>
        <p:spPr/>
        <p:txBody>
          <a:bodyPr/>
          <a:lstStyle/>
          <a:p>
            <a:r>
              <a:rPr lang="en-US"/>
              <a:t>History of programming languages: </a:t>
            </a:r>
            <a:r>
              <a:rPr lang="en-US">
                <a:hlinkClick r:id="rId2"/>
              </a:rPr>
              <a:t>https://en.wikipedia.org/wiki/History_of_programming_languages</a:t>
            </a:r>
            <a:endParaRPr lang="en-US"/>
          </a:p>
          <a:p>
            <a:r>
              <a:rPr lang="en-US"/>
              <a:t>Visual history of programming languages: </a:t>
            </a:r>
            <a:r>
              <a:rPr lang="en-US">
                <a:hlinkClick r:id="rId3"/>
              </a:rPr>
              <a:t>https://visual.ly/community/infographic/technology/history-computer-programming</a:t>
            </a:r>
            <a:endParaRPr lang="en-US"/>
          </a:p>
          <a:p>
            <a:endParaRPr lang="en-US"/>
          </a:p>
          <a:p>
            <a:r>
              <a:rPr lang="en-US"/>
              <a:t>Ada Lovelace: </a:t>
            </a:r>
            <a:r>
              <a:rPr lang="en-US">
                <a:hlinkClick r:id="rId4"/>
              </a:rPr>
              <a:t>https://en.wikipedia.org/wiki/Ada_Lovelace</a:t>
            </a:r>
            <a:endParaRPr lang="en-US"/>
          </a:p>
          <a:p>
            <a:endParaRPr lang="en-US"/>
          </a:p>
        </p:txBody>
      </p:sp>
    </p:spTree>
    <p:extLst>
      <p:ext uri="{BB962C8B-B14F-4D97-AF65-F5344CB8AC3E}">
        <p14:creationId xmlns:p14="http://schemas.microsoft.com/office/powerpoint/2010/main" val="33931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E8F8-25DF-41BC-8E00-2342AB5B9D27}"/>
              </a:ext>
            </a:extLst>
          </p:cNvPr>
          <p:cNvSpPr>
            <a:spLocks noGrp="1"/>
          </p:cNvSpPr>
          <p:nvPr>
            <p:ph type="title"/>
          </p:nvPr>
        </p:nvSpPr>
        <p:spPr>
          <a:xfrm>
            <a:off x="838200" y="365126"/>
            <a:ext cx="10515600" cy="622162"/>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79656B3B-CC83-40A8-920A-85976C511FBE}"/>
              </a:ext>
            </a:extLst>
          </p:cNvPr>
          <p:cNvSpPr>
            <a:spLocks noGrp="1"/>
          </p:cNvSpPr>
          <p:nvPr>
            <p:ph idx="1"/>
          </p:nvPr>
        </p:nvSpPr>
        <p:spPr>
          <a:xfrm>
            <a:off x="737152" y="1432405"/>
            <a:ext cx="10717696" cy="5130041"/>
          </a:xfrm>
        </p:spPr>
        <p:txBody>
          <a:bodyPr>
            <a:normAutofit/>
          </a:bodyPr>
          <a:lstStyle/>
          <a:p>
            <a:pPr marL="0" indent="0">
              <a:buNone/>
            </a:pPr>
            <a:r>
              <a:rPr lang="en-US"/>
              <a:t>3. General knowledge. Do the following: </a:t>
            </a:r>
          </a:p>
          <a:p>
            <a:pPr marL="0" indent="0">
              <a:buNone/>
            </a:pPr>
            <a:r>
              <a:rPr lang="en-US"/>
              <a:t>	a. Create a list of 10 popular programming languages in use today 	and describe which industry or industries they are primarily used in 	and why. </a:t>
            </a:r>
          </a:p>
          <a:p>
            <a:pPr marL="0" indent="0">
              <a:buNone/>
            </a:pPr>
            <a:r>
              <a:rPr lang="en-US"/>
              <a:t>	b. Describe three different programmed devices you rely on every 	day.</a:t>
            </a:r>
          </a:p>
          <a:p>
            <a:pPr marL="0" indent="0">
              <a:buNone/>
            </a:pPr>
            <a:r>
              <a:rPr lang="en-US"/>
              <a:t>4. Intellectual property. Do the following: </a:t>
            </a:r>
          </a:p>
          <a:p>
            <a:pPr marL="0" indent="0">
              <a:buNone/>
            </a:pPr>
            <a:r>
              <a:rPr lang="en-US"/>
              <a:t>	a. Explain the four types of intellectual property used to protect 	computer programs. </a:t>
            </a:r>
          </a:p>
          <a:p>
            <a:pPr marL="0" indent="0">
              <a:buNone/>
            </a:pPr>
            <a:r>
              <a:rPr lang="en-US"/>
              <a:t>	b. Describe the difference between licensing and owning software</a:t>
            </a:r>
          </a:p>
          <a:p>
            <a:pPr marL="0" indent="0">
              <a:buNone/>
            </a:pPr>
            <a:r>
              <a:rPr lang="en-US"/>
              <a:t>	c. Describe the differences between freeware, open source, and 	commercial software, and why it is important to respect the terms of 	use of each.</a:t>
            </a:r>
          </a:p>
        </p:txBody>
      </p:sp>
    </p:spTree>
    <p:extLst>
      <p:ext uri="{BB962C8B-B14F-4D97-AF65-F5344CB8AC3E}">
        <p14:creationId xmlns:p14="http://schemas.microsoft.com/office/powerpoint/2010/main" val="177701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a:xfrm>
            <a:off x="646044" y="808383"/>
            <a:ext cx="10820399" cy="1578685"/>
          </a:xfrm>
        </p:spPr>
        <p:txBody>
          <a:bodyPr/>
          <a:lstStyle/>
          <a:p>
            <a:pPr algn="l"/>
            <a:r>
              <a:rPr lang="en-US"/>
              <a:t>3. General knowledge</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a:xfrm>
            <a:off x="984711" y="2890547"/>
            <a:ext cx="9146575" cy="538453"/>
          </a:xfrm>
        </p:spPr>
        <p:txBody>
          <a:bodyPr>
            <a:normAutofit fontScale="25000" lnSpcReduction="20000"/>
          </a:bodyPr>
          <a:lstStyle/>
          <a:p>
            <a:pPr marL="0" indent="0" algn="l">
              <a:buNone/>
            </a:pPr>
            <a:r>
              <a:rPr lang="en-US" sz="7200"/>
              <a:t>Do the following: </a:t>
            </a:r>
          </a:p>
          <a:p>
            <a:pPr marL="0" indent="0" algn="l">
              <a:buNone/>
            </a:pPr>
            <a:r>
              <a:rPr lang="en-US" sz="7200"/>
              <a:t>	a. Create a list of 10 popular programming languages in use today 	and describe which industry or industries they are primarily used in 	and why. </a:t>
            </a:r>
          </a:p>
          <a:p>
            <a:pPr marL="0" indent="0" algn="l">
              <a:buNone/>
            </a:pPr>
            <a:r>
              <a:rPr lang="en-US" sz="7200"/>
              <a:t>	b. Describe three different programmed devices you rely on every 	day.</a:t>
            </a:r>
          </a:p>
          <a:p>
            <a:pPr algn="l"/>
            <a:endParaRPr lang="en-US"/>
          </a:p>
        </p:txBody>
      </p:sp>
    </p:spTree>
    <p:extLst>
      <p:ext uri="{BB962C8B-B14F-4D97-AF65-F5344CB8AC3E}">
        <p14:creationId xmlns:p14="http://schemas.microsoft.com/office/powerpoint/2010/main" val="2023617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5A62-2F73-4EB4-8B9F-D49DFDBDBD54}"/>
              </a:ext>
            </a:extLst>
          </p:cNvPr>
          <p:cNvSpPr>
            <a:spLocks noGrp="1"/>
          </p:cNvSpPr>
          <p:nvPr>
            <p:ph type="title"/>
          </p:nvPr>
        </p:nvSpPr>
        <p:spPr/>
        <p:txBody>
          <a:bodyPr/>
          <a:lstStyle/>
          <a:p>
            <a:r>
              <a:rPr lang="en-US"/>
              <a:t>Programming Now</a:t>
            </a:r>
          </a:p>
        </p:txBody>
      </p:sp>
      <p:sp>
        <p:nvSpPr>
          <p:cNvPr id="3" name="Content Placeholder 2">
            <a:extLst>
              <a:ext uri="{FF2B5EF4-FFF2-40B4-BE49-F238E27FC236}">
                <a16:creationId xmlns:a16="http://schemas.microsoft.com/office/drawing/2014/main" id="{EBDAA079-C0BE-4A3F-A562-465C90B39312}"/>
              </a:ext>
            </a:extLst>
          </p:cNvPr>
          <p:cNvSpPr>
            <a:spLocks noGrp="1"/>
          </p:cNvSpPr>
          <p:nvPr>
            <p:ph idx="1"/>
          </p:nvPr>
        </p:nvSpPr>
        <p:spPr>
          <a:xfrm>
            <a:off x="1141412" y="2249487"/>
            <a:ext cx="9905999" cy="557721"/>
          </a:xfrm>
        </p:spPr>
        <p:txBody>
          <a:bodyPr>
            <a:normAutofit/>
          </a:bodyPr>
          <a:lstStyle/>
          <a:p>
            <a:pPr marL="0" indent="0">
              <a:buNone/>
            </a:pPr>
            <a:r>
              <a:rPr lang="en-US"/>
              <a:t>How many languages do you recognize? </a:t>
            </a:r>
          </a:p>
          <a:p>
            <a:pPr marL="0" indent="0">
              <a:buNone/>
            </a:pPr>
            <a:endParaRPr lang="en-US"/>
          </a:p>
        </p:txBody>
      </p:sp>
      <p:sp>
        <p:nvSpPr>
          <p:cNvPr id="4" name="TextBox 3">
            <a:extLst>
              <a:ext uri="{FF2B5EF4-FFF2-40B4-BE49-F238E27FC236}">
                <a16:creationId xmlns:a16="http://schemas.microsoft.com/office/drawing/2014/main" id="{5BBE23A8-42B5-455C-A6F7-3074D964ADD9}"/>
              </a:ext>
            </a:extLst>
          </p:cNvPr>
          <p:cNvSpPr txBox="1"/>
          <p:nvPr/>
        </p:nvSpPr>
        <p:spPr>
          <a:xfrm>
            <a:off x="1243584" y="2871216"/>
            <a:ext cx="9674352" cy="2862322"/>
          </a:xfrm>
          <a:prstGeom prst="rect">
            <a:avLst/>
          </a:prstGeom>
          <a:noFill/>
        </p:spPr>
        <p:txBody>
          <a:bodyPr wrap="square" numCol="4" rtlCol="0">
            <a:spAutoFit/>
          </a:bodyPr>
          <a:lstStyle/>
          <a:p>
            <a:r>
              <a:rPr lang="en-US"/>
              <a:t>C</a:t>
            </a:r>
          </a:p>
          <a:p>
            <a:r>
              <a:rPr lang="en-US"/>
              <a:t>C++</a:t>
            </a:r>
          </a:p>
          <a:p>
            <a:r>
              <a:rPr lang="en-US"/>
              <a:t>Java</a:t>
            </a:r>
          </a:p>
          <a:p>
            <a:r>
              <a:rPr lang="en-US"/>
              <a:t>JavaScript</a:t>
            </a:r>
          </a:p>
          <a:p>
            <a:r>
              <a:rPr lang="en-US"/>
              <a:t>HTML</a:t>
            </a:r>
          </a:p>
          <a:p>
            <a:r>
              <a:rPr lang="en-US"/>
              <a:t>CSS</a:t>
            </a:r>
          </a:p>
          <a:p>
            <a:r>
              <a:rPr lang="en-US"/>
              <a:t>Python</a:t>
            </a:r>
          </a:p>
          <a:p>
            <a:r>
              <a:rPr lang="en-US"/>
              <a:t>Ruby</a:t>
            </a:r>
          </a:p>
          <a:p>
            <a:r>
              <a:rPr lang="en-US"/>
              <a:t>PHP</a:t>
            </a:r>
          </a:p>
          <a:p>
            <a:r>
              <a:rPr lang="en-US"/>
              <a:t>OpenCL</a:t>
            </a:r>
          </a:p>
          <a:p>
            <a:r>
              <a:rPr lang="en-US"/>
              <a:t>SQL</a:t>
            </a:r>
          </a:p>
          <a:p>
            <a:r>
              <a:rPr lang="en-US"/>
              <a:t>MATLAB</a:t>
            </a:r>
          </a:p>
          <a:p>
            <a:r>
              <a:rPr lang="en-US"/>
              <a:t>Erlang</a:t>
            </a:r>
          </a:p>
          <a:p>
            <a:r>
              <a:rPr lang="en-US"/>
              <a:t>Ada</a:t>
            </a:r>
          </a:p>
          <a:p>
            <a:r>
              <a:rPr lang="en-US"/>
              <a:t>Objective-C</a:t>
            </a:r>
          </a:p>
          <a:p>
            <a:r>
              <a:rPr lang="en-US"/>
              <a:t>Swift</a:t>
            </a:r>
          </a:p>
          <a:p>
            <a:r>
              <a:rPr lang="en-US"/>
              <a:t>Mathematica</a:t>
            </a:r>
          </a:p>
          <a:p>
            <a:r>
              <a:rPr lang="en-US"/>
              <a:t>C#</a:t>
            </a:r>
          </a:p>
          <a:p>
            <a:r>
              <a:rPr lang="en-US"/>
              <a:t>Visual Basic</a:t>
            </a:r>
          </a:p>
          <a:p>
            <a:r>
              <a:rPr lang="en-US"/>
              <a:t>Rust</a:t>
            </a:r>
          </a:p>
          <a:p>
            <a:r>
              <a:rPr lang="en-US"/>
              <a:t>F#</a:t>
            </a:r>
          </a:p>
          <a:p>
            <a:r>
              <a:rPr lang="en-US"/>
              <a:t>R</a:t>
            </a:r>
          </a:p>
          <a:p>
            <a:r>
              <a:rPr lang="en-US"/>
              <a:t>Go</a:t>
            </a:r>
          </a:p>
          <a:p>
            <a:r>
              <a:rPr lang="en-US"/>
              <a:t>PowerShell</a:t>
            </a:r>
          </a:p>
          <a:p>
            <a:r>
              <a:rPr lang="en-US"/>
              <a:t>BASH</a:t>
            </a:r>
          </a:p>
          <a:p>
            <a:r>
              <a:rPr lang="en-US"/>
              <a:t>TypeScript</a:t>
            </a:r>
          </a:p>
          <a:p>
            <a:r>
              <a:rPr lang="en-US"/>
              <a:t>PostScript</a:t>
            </a:r>
          </a:p>
          <a:p>
            <a:r>
              <a:rPr lang="en-US"/>
              <a:t>CoffeeScript</a:t>
            </a:r>
          </a:p>
          <a:p>
            <a:r>
              <a:rPr lang="en-US"/>
              <a:t>Perl</a:t>
            </a:r>
          </a:p>
          <a:p>
            <a:r>
              <a:rPr lang="en-US"/>
              <a:t>x86-Assembly MASM</a:t>
            </a:r>
          </a:p>
          <a:p>
            <a:r>
              <a:rPr lang="en-US"/>
              <a:t>RegEx</a:t>
            </a:r>
          </a:p>
          <a:p>
            <a:r>
              <a:rPr lang="en-US"/>
              <a:t>PL/SQL</a:t>
            </a:r>
          </a:p>
          <a:p>
            <a:r>
              <a:rPr lang="en-US"/>
              <a:t>MIPS</a:t>
            </a:r>
          </a:p>
          <a:p>
            <a:r>
              <a:rPr lang="en-US"/>
              <a:t>ColdFusion </a:t>
            </a:r>
          </a:p>
          <a:p>
            <a:r>
              <a:rPr lang="en-US"/>
              <a:t>LaTeX</a:t>
            </a:r>
          </a:p>
          <a:p>
            <a:r>
              <a:rPr lang="en-US"/>
              <a:t>XML</a:t>
            </a:r>
          </a:p>
          <a:p>
            <a:r>
              <a:rPr lang="en-US"/>
              <a:t>JSON</a:t>
            </a:r>
          </a:p>
          <a:p>
            <a:r>
              <a:rPr lang="en-US"/>
              <a:t>Ladder Logic</a:t>
            </a:r>
          </a:p>
          <a:p>
            <a:r>
              <a:rPr lang="en-US"/>
              <a:t>YAML</a:t>
            </a:r>
          </a:p>
          <a:p>
            <a:r>
              <a:rPr lang="en-US"/>
              <a:t>Batch</a:t>
            </a:r>
          </a:p>
        </p:txBody>
      </p:sp>
    </p:spTree>
    <p:extLst>
      <p:ext uri="{BB962C8B-B14F-4D97-AF65-F5344CB8AC3E}">
        <p14:creationId xmlns:p14="http://schemas.microsoft.com/office/powerpoint/2010/main" val="2449615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5A62-2F73-4EB4-8B9F-D49DFDBDBD54}"/>
              </a:ext>
            </a:extLst>
          </p:cNvPr>
          <p:cNvSpPr>
            <a:spLocks noGrp="1"/>
          </p:cNvSpPr>
          <p:nvPr>
            <p:ph type="title"/>
          </p:nvPr>
        </p:nvSpPr>
        <p:spPr/>
        <p:txBody>
          <a:bodyPr/>
          <a:lstStyle/>
          <a:p>
            <a:r>
              <a:rPr lang="en-US"/>
              <a:t>Programming Now</a:t>
            </a:r>
          </a:p>
        </p:txBody>
      </p:sp>
      <p:sp>
        <p:nvSpPr>
          <p:cNvPr id="3" name="Content Placeholder 2">
            <a:extLst>
              <a:ext uri="{FF2B5EF4-FFF2-40B4-BE49-F238E27FC236}">
                <a16:creationId xmlns:a16="http://schemas.microsoft.com/office/drawing/2014/main" id="{EBDAA079-C0BE-4A3F-A562-465C90B39312}"/>
              </a:ext>
            </a:extLst>
          </p:cNvPr>
          <p:cNvSpPr>
            <a:spLocks noGrp="1"/>
          </p:cNvSpPr>
          <p:nvPr>
            <p:ph idx="1"/>
          </p:nvPr>
        </p:nvSpPr>
        <p:spPr>
          <a:xfrm>
            <a:off x="1141412" y="2249487"/>
            <a:ext cx="9905999" cy="557721"/>
          </a:xfrm>
        </p:spPr>
        <p:txBody>
          <a:bodyPr>
            <a:normAutofit/>
          </a:bodyPr>
          <a:lstStyle/>
          <a:p>
            <a:pPr marL="0" indent="0">
              <a:buNone/>
            </a:pPr>
            <a:r>
              <a:rPr lang="en-US"/>
              <a:t>Why are the languages grouped into colors?</a:t>
            </a:r>
          </a:p>
          <a:p>
            <a:pPr marL="0" indent="0">
              <a:buNone/>
            </a:pPr>
            <a:endParaRPr lang="en-US"/>
          </a:p>
        </p:txBody>
      </p:sp>
      <p:sp>
        <p:nvSpPr>
          <p:cNvPr id="6" name="TextBox 5">
            <a:extLst>
              <a:ext uri="{FF2B5EF4-FFF2-40B4-BE49-F238E27FC236}">
                <a16:creationId xmlns:a16="http://schemas.microsoft.com/office/drawing/2014/main" id="{F2724244-5E9A-C543-90A5-5585C9015656}"/>
              </a:ext>
            </a:extLst>
          </p:cNvPr>
          <p:cNvSpPr txBox="1"/>
          <p:nvPr/>
        </p:nvSpPr>
        <p:spPr>
          <a:xfrm>
            <a:off x="1236113" y="3032498"/>
            <a:ext cx="9674352" cy="2862322"/>
          </a:xfrm>
          <a:prstGeom prst="rect">
            <a:avLst/>
          </a:prstGeom>
          <a:noFill/>
        </p:spPr>
        <p:txBody>
          <a:bodyPr wrap="square" numCol="4" rtlCol="0">
            <a:spAutoFit/>
          </a:bodyPr>
          <a:lstStyle/>
          <a:p>
            <a:r>
              <a:rPr lang="en-US">
                <a:solidFill>
                  <a:srgbClr val="00B050"/>
                </a:solidFill>
              </a:rPr>
              <a:t>C</a:t>
            </a:r>
          </a:p>
          <a:p>
            <a:r>
              <a:rPr lang="en-US">
                <a:solidFill>
                  <a:srgbClr val="00B050"/>
                </a:solidFill>
              </a:rPr>
              <a:t>C++</a:t>
            </a:r>
          </a:p>
          <a:p>
            <a:r>
              <a:rPr lang="en-US">
                <a:solidFill>
                  <a:srgbClr val="00B050"/>
                </a:solidFill>
              </a:rPr>
              <a:t>Java</a:t>
            </a:r>
          </a:p>
          <a:p>
            <a:r>
              <a:rPr lang="en-US">
                <a:solidFill>
                  <a:srgbClr val="7030A0"/>
                </a:solidFill>
              </a:rPr>
              <a:t>JavaScript</a:t>
            </a:r>
          </a:p>
          <a:p>
            <a:r>
              <a:rPr lang="en-US">
                <a:solidFill>
                  <a:srgbClr val="FF0000"/>
                </a:solidFill>
              </a:rPr>
              <a:t>HTML</a:t>
            </a:r>
          </a:p>
          <a:p>
            <a:r>
              <a:rPr lang="en-US">
                <a:solidFill>
                  <a:schemeClr val="accent1"/>
                </a:solidFill>
              </a:rPr>
              <a:t>CSS</a:t>
            </a:r>
          </a:p>
          <a:p>
            <a:r>
              <a:rPr lang="en-US">
                <a:solidFill>
                  <a:srgbClr val="00B050"/>
                </a:solidFill>
              </a:rPr>
              <a:t>Python</a:t>
            </a:r>
          </a:p>
          <a:p>
            <a:r>
              <a:rPr lang="en-US">
                <a:solidFill>
                  <a:srgbClr val="00B050"/>
                </a:solidFill>
              </a:rPr>
              <a:t>Ruby</a:t>
            </a:r>
          </a:p>
          <a:p>
            <a:r>
              <a:rPr lang="en-US">
                <a:solidFill>
                  <a:srgbClr val="00B050"/>
                </a:solidFill>
              </a:rPr>
              <a:t>PHP</a:t>
            </a:r>
          </a:p>
          <a:p>
            <a:r>
              <a:rPr lang="en-US">
                <a:solidFill>
                  <a:srgbClr val="00B050"/>
                </a:solidFill>
              </a:rPr>
              <a:t>OpenCL</a:t>
            </a:r>
          </a:p>
          <a:p>
            <a:r>
              <a:rPr lang="en-US">
                <a:solidFill>
                  <a:schemeClr val="accent1"/>
                </a:solidFill>
              </a:rPr>
              <a:t>SQL</a:t>
            </a:r>
          </a:p>
          <a:p>
            <a:r>
              <a:rPr lang="en-US">
                <a:solidFill>
                  <a:srgbClr val="00B050"/>
                </a:solidFill>
              </a:rPr>
              <a:t>MATLAB</a:t>
            </a:r>
          </a:p>
          <a:p>
            <a:r>
              <a:rPr lang="en-US">
                <a:solidFill>
                  <a:srgbClr val="00B050"/>
                </a:solidFill>
              </a:rPr>
              <a:t>Erlang</a:t>
            </a:r>
          </a:p>
          <a:p>
            <a:r>
              <a:rPr lang="en-US">
                <a:solidFill>
                  <a:srgbClr val="00B050"/>
                </a:solidFill>
              </a:rPr>
              <a:t>Ada</a:t>
            </a:r>
          </a:p>
          <a:p>
            <a:r>
              <a:rPr lang="en-US">
                <a:solidFill>
                  <a:srgbClr val="00B050"/>
                </a:solidFill>
              </a:rPr>
              <a:t>Objective-C</a:t>
            </a:r>
          </a:p>
          <a:p>
            <a:r>
              <a:rPr lang="en-US">
                <a:solidFill>
                  <a:srgbClr val="00B050"/>
                </a:solidFill>
              </a:rPr>
              <a:t>Swift</a:t>
            </a:r>
          </a:p>
          <a:p>
            <a:r>
              <a:rPr lang="en-US">
                <a:solidFill>
                  <a:srgbClr val="00B050"/>
                </a:solidFill>
              </a:rPr>
              <a:t>Mathematica</a:t>
            </a:r>
          </a:p>
          <a:p>
            <a:r>
              <a:rPr lang="en-US">
                <a:solidFill>
                  <a:srgbClr val="00B050"/>
                </a:solidFill>
              </a:rPr>
              <a:t>C#</a:t>
            </a:r>
          </a:p>
          <a:p>
            <a:r>
              <a:rPr lang="en-US">
                <a:solidFill>
                  <a:srgbClr val="00B050"/>
                </a:solidFill>
              </a:rPr>
              <a:t>Visual Basic</a:t>
            </a:r>
          </a:p>
          <a:p>
            <a:r>
              <a:rPr lang="en-US">
                <a:solidFill>
                  <a:srgbClr val="00B050"/>
                </a:solidFill>
              </a:rPr>
              <a:t>Rust</a:t>
            </a:r>
          </a:p>
          <a:p>
            <a:r>
              <a:rPr lang="en-US">
                <a:solidFill>
                  <a:srgbClr val="00B050"/>
                </a:solidFill>
              </a:rPr>
              <a:t>F#</a:t>
            </a:r>
          </a:p>
          <a:p>
            <a:r>
              <a:rPr lang="en-US">
                <a:solidFill>
                  <a:srgbClr val="00B050"/>
                </a:solidFill>
              </a:rPr>
              <a:t>R</a:t>
            </a:r>
          </a:p>
          <a:p>
            <a:r>
              <a:rPr lang="en-US">
                <a:solidFill>
                  <a:srgbClr val="00B050"/>
                </a:solidFill>
              </a:rPr>
              <a:t>Go</a:t>
            </a:r>
          </a:p>
          <a:p>
            <a:r>
              <a:rPr lang="en-US">
                <a:solidFill>
                  <a:srgbClr val="7030A0"/>
                </a:solidFill>
              </a:rPr>
              <a:t>PowerShell</a:t>
            </a:r>
          </a:p>
          <a:p>
            <a:r>
              <a:rPr lang="en-US">
                <a:solidFill>
                  <a:srgbClr val="7030A0"/>
                </a:solidFill>
              </a:rPr>
              <a:t>BASH</a:t>
            </a:r>
          </a:p>
          <a:p>
            <a:r>
              <a:rPr lang="en-US">
                <a:solidFill>
                  <a:srgbClr val="7030A0"/>
                </a:solidFill>
              </a:rPr>
              <a:t>TypeScript</a:t>
            </a:r>
          </a:p>
          <a:p>
            <a:r>
              <a:rPr lang="en-US">
                <a:solidFill>
                  <a:srgbClr val="7030A0"/>
                </a:solidFill>
              </a:rPr>
              <a:t>PostScript</a:t>
            </a:r>
          </a:p>
          <a:p>
            <a:r>
              <a:rPr lang="en-US">
                <a:solidFill>
                  <a:srgbClr val="7030A0"/>
                </a:solidFill>
              </a:rPr>
              <a:t>CoffeeScript</a:t>
            </a:r>
          </a:p>
          <a:p>
            <a:r>
              <a:rPr lang="en-US">
                <a:solidFill>
                  <a:srgbClr val="00B050"/>
                </a:solidFill>
              </a:rPr>
              <a:t>Perl</a:t>
            </a:r>
          </a:p>
          <a:p>
            <a:r>
              <a:rPr lang="en-US">
                <a:solidFill>
                  <a:schemeClr val="accent2"/>
                </a:solidFill>
              </a:rPr>
              <a:t>x86-Assembly MASM</a:t>
            </a:r>
          </a:p>
          <a:p>
            <a:r>
              <a:rPr lang="en-US">
                <a:solidFill>
                  <a:schemeClr val="accent1"/>
                </a:solidFill>
              </a:rPr>
              <a:t>RegEx</a:t>
            </a:r>
          </a:p>
          <a:p>
            <a:r>
              <a:rPr lang="en-US">
                <a:solidFill>
                  <a:srgbClr val="7030A0"/>
                </a:solidFill>
              </a:rPr>
              <a:t>PL</a:t>
            </a:r>
            <a:r>
              <a:rPr lang="en-US"/>
              <a:t>/</a:t>
            </a:r>
            <a:r>
              <a:rPr lang="en-US">
                <a:solidFill>
                  <a:schemeClr val="accent1"/>
                </a:solidFill>
              </a:rPr>
              <a:t>SQL</a:t>
            </a:r>
          </a:p>
          <a:p>
            <a:r>
              <a:rPr lang="en-US">
                <a:solidFill>
                  <a:schemeClr val="accent2"/>
                </a:solidFill>
              </a:rPr>
              <a:t>MIPS</a:t>
            </a:r>
          </a:p>
          <a:p>
            <a:r>
              <a:rPr lang="en-US">
                <a:solidFill>
                  <a:srgbClr val="FF0000"/>
                </a:solidFill>
              </a:rPr>
              <a:t>ColdFusion </a:t>
            </a:r>
          </a:p>
          <a:p>
            <a:r>
              <a:rPr lang="en-US">
                <a:solidFill>
                  <a:srgbClr val="FF0000"/>
                </a:solidFill>
              </a:rPr>
              <a:t>LaTeX</a:t>
            </a:r>
          </a:p>
          <a:p>
            <a:r>
              <a:rPr lang="en-US">
                <a:solidFill>
                  <a:srgbClr val="FF0000"/>
                </a:solidFill>
              </a:rPr>
              <a:t>XML</a:t>
            </a:r>
          </a:p>
          <a:p>
            <a:r>
              <a:rPr lang="en-US">
                <a:solidFill>
                  <a:srgbClr val="FF0000"/>
                </a:solidFill>
              </a:rPr>
              <a:t>JSON</a:t>
            </a:r>
          </a:p>
          <a:p>
            <a:r>
              <a:rPr lang="en-US">
                <a:solidFill>
                  <a:srgbClr val="00B050"/>
                </a:solidFill>
              </a:rPr>
              <a:t>Ladder Logic</a:t>
            </a:r>
          </a:p>
          <a:p>
            <a:r>
              <a:rPr lang="en-US">
                <a:solidFill>
                  <a:srgbClr val="FF0000"/>
                </a:solidFill>
              </a:rPr>
              <a:t>YAML</a:t>
            </a:r>
          </a:p>
          <a:p>
            <a:r>
              <a:rPr lang="en-US">
                <a:solidFill>
                  <a:srgbClr val="7030A0"/>
                </a:solidFill>
              </a:rPr>
              <a:t>Batch</a:t>
            </a:r>
          </a:p>
        </p:txBody>
      </p:sp>
    </p:spTree>
    <p:extLst>
      <p:ext uri="{BB962C8B-B14F-4D97-AF65-F5344CB8AC3E}">
        <p14:creationId xmlns:p14="http://schemas.microsoft.com/office/powerpoint/2010/main" val="2859615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BE23A8-42B5-455C-A6F7-3074D964ADD9}"/>
              </a:ext>
            </a:extLst>
          </p:cNvPr>
          <p:cNvSpPr txBox="1"/>
          <p:nvPr/>
        </p:nvSpPr>
        <p:spPr>
          <a:xfrm>
            <a:off x="825295" y="633854"/>
            <a:ext cx="9674352" cy="2862322"/>
          </a:xfrm>
          <a:prstGeom prst="rect">
            <a:avLst/>
          </a:prstGeom>
          <a:noFill/>
        </p:spPr>
        <p:txBody>
          <a:bodyPr wrap="square" numCol="4" rtlCol="0">
            <a:spAutoFit/>
          </a:bodyPr>
          <a:lstStyle/>
          <a:p>
            <a:r>
              <a:rPr lang="en-US">
                <a:solidFill>
                  <a:srgbClr val="00B050"/>
                </a:solidFill>
              </a:rPr>
              <a:t>C</a:t>
            </a:r>
          </a:p>
          <a:p>
            <a:r>
              <a:rPr lang="en-US">
                <a:solidFill>
                  <a:srgbClr val="00B050"/>
                </a:solidFill>
              </a:rPr>
              <a:t>C++</a:t>
            </a:r>
          </a:p>
          <a:p>
            <a:r>
              <a:rPr lang="en-US">
                <a:solidFill>
                  <a:srgbClr val="00B050"/>
                </a:solidFill>
              </a:rPr>
              <a:t>Java</a:t>
            </a:r>
          </a:p>
          <a:p>
            <a:r>
              <a:rPr lang="en-US">
                <a:solidFill>
                  <a:srgbClr val="7030A0"/>
                </a:solidFill>
              </a:rPr>
              <a:t>JavaScript</a:t>
            </a:r>
          </a:p>
          <a:p>
            <a:r>
              <a:rPr lang="en-US">
                <a:solidFill>
                  <a:srgbClr val="FF0000"/>
                </a:solidFill>
              </a:rPr>
              <a:t>HTML</a:t>
            </a:r>
          </a:p>
          <a:p>
            <a:r>
              <a:rPr lang="en-US">
                <a:solidFill>
                  <a:schemeClr val="accent6"/>
                </a:solidFill>
              </a:rPr>
              <a:t>CSS</a:t>
            </a:r>
          </a:p>
          <a:p>
            <a:r>
              <a:rPr lang="en-US">
                <a:solidFill>
                  <a:srgbClr val="00B050"/>
                </a:solidFill>
              </a:rPr>
              <a:t>Python</a:t>
            </a:r>
          </a:p>
          <a:p>
            <a:r>
              <a:rPr lang="en-US">
                <a:solidFill>
                  <a:srgbClr val="00B050"/>
                </a:solidFill>
              </a:rPr>
              <a:t>Ruby</a:t>
            </a:r>
          </a:p>
          <a:p>
            <a:r>
              <a:rPr lang="en-US">
                <a:solidFill>
                  <a:srgbClr val="00B050"/>
                </a:solidFill>
              </a:rPr>
              <a:t>PHP</a:t>
            </a:r>
          </a:p>
          <a:p>
            <a:r>
              <a:rPr lang="en-US">
                <a:solidFill>
                  <a:srgbClr val="00B050"/>
                </a:solidFill>
              </a:rPr>
              <a:t>OpenCL</a:t>
            </a:r>
          </a:p>
          <a:p>
            <a:r>
              <a:rPr lang="en-US">
                <a:solidFill>
                  <a:schemeClr val="accent6"/>
                </a:solidFill>
              </a:rPr>
              <a:t>SQL</a:t>
            </a:r>
          </a:p>
          <a:p>
            <a:r>
              <a:rPr lang="en-US">
                <a:solidFill>
                  <a:srgbClr val="00B050"/>
                </a:solidFill>
              </a:rPr>
              <a:t>MATLAB</a:t>
            </a:r>
          </a:p>
          <a:p>
            <a:r>
              <a:rPr lang="en-US">
                <a:solidFill>
                  <a:srgbClr val="00B050"/>
                </a:solidFill>
              </a:rPr>
              <a:t>Erlang</a:t>
            </a:r>
          </a:p>
          <a:p>
            <a:r>
              <a:rPr lang="en-US">
                <a:solidFill>
                  <a:srgbClr val="00B050"/>
                </a:solidFill>
              </a:rPr>
              <a:t>Ada</a:t>
            </a:r>
          </a:p>
          <a:p>
            <a:r>
              <a:rPr lang="en-US">
                <a:solidFill>
                  <a:srgbClr val="00B050"/>
                </a:solidFill>
              </a:rPr>
              <a:t>Objective-C</a:t>
            </a:r>
          </a:p>
          <a:p>
            <a:r>
              <a:rPr lang="en-US">
                <a:solidFill>
                  <a:srgbClr val="00B050"/>
                </a:solidFill>
              </a:rPr>
              <a:t>Swift</a:t>
            </a:r>
          </a:p>
          <a:p>
            <a:r>
              <a:rPr lang="en-US">
                <a:solidFill>
                  <a:srgbClr val="00B050"/>
                </a:solidFill>
              </a:rPr>
              <a:t>Mathematica</a:t>
            </a:r>
          </a:p>
          <a:p>
            <a:r>
              <a:rPr lang="en-US">
                <a:solidFill>
                  <a:srgbClr val="00B050"/>
                </a:solidFill>
              </a:rPr>
              <a:t>C#</a:t>
            </a:r>
          </a:p>
          <a:p>
            <a:r>
              <a:rPr lang="en-US">
                <a:solidFill>
                  <a:srgbClr val="00B050"/>
                </a:solidFill>
              </a:rPr>
              <a:t>Visual Basic</a:t>
            </a:r>
          </a:p>
          <a:p>
            <a:r>
              <a:rPr lang="en-US">
                <a:solidFill>
                  <a:srgbClr val="00B050"/>
                </a:solidFill>
              </a:rPr>
              <a:t>Rust</a:t>
            </a:r>
          </a:p>
          <a:p>
            <a:r>
              <a:rPr lang="en-US">
                <a:solidFill>
                  <a:srgbClr val="00B050"/>
                </a:solidFill>
              </a:rPr>
              <a:t>F#</a:t>
            </a:r>
          </a:p>
          <a:p>
            <a:r>
              <a:rPr lang="en-US">
                <a:solidFill>
                  <a:srgbClr val="00B050"/>
                </a:solidFill>
              </a:rPr>
              <a:t>R</a:t>
            </a:r>
          </a:p>
          <a:p>
            <a:r>
              <a:rPr lang="en-US">
                <a:solidFill>
                  <a:srgbClr val="00B050"/>
                </a:solidFill>
              </a:rPr>
              <a:t>Go</a:t>
            </a:r>
          </a:p>
          <a:p>
            <a:r>
              <a:rPr lang="en-US">
                <a:solidFill>
                  <a:srgbClr val="7030A0"/>
                </a:solidFill>
              </a:rPr>
              <a:t>PowerShell</a:t>
            </a:r>
          </a:p>
          <a:p>
            <a:r>
              <a:rPr lang="en-US">
                <a:solidFill>
                  <a:srgbClr val="7030A0"/>
                </a:solidFill>
              </a:rPr>
              <a:t>BASH</a:t>
            </a:r>
          </a:p>
          <a:p>
            <a:r>
              <a:rPr lang="en-US">
                <a:solidFill>
                  <a:srgbClr val="7030A0"/>
                </a:solidFill>
              </a:rPr>
              <a:t>TypeScript</a:t>
            </a:r>
          </a:p>
          <a:p>
            <a:r>
              <a:rPr lang="en-US">
                <a:solidFill>
                  <a:srgbClr val="7030A0"/>
                </a:solidFill>
              </a:rPr>
              <a:t>PostScript</a:t>
            </a:r>
          </a:p>
          <a:p>
            <a:r>
              <a:rPr lang="en-US">
                <a:solidFill>
                  <a:srgbClr val="7030A0"/>
                </a:solidFill>
              </a:rPr>
              <a:t>CoffeeScript</a:t>
            </a:r>
          </a:p>
          <a:p>
            <a:r>
              <a:rPr lang="en-US">
                <a:solidFill>
                  <a:srgbClr val="00B050"/>
                </a:solidFill>
              </a:rPr>
              <a:t>Perl</a:t>
            </a:r>
          </a:p>
          <a:p>
            <a:r>
              <a:rPr lang="en-US">
                <a:solidFill>
                  <a:schemeClr val="accent2"/>
                </a:solidFill>
              </a:rPr>
              <a:t>x86-Assembly MASM</a:t>
            </a:r>
          </a:p>
          <a:p>
            <a:r>
              <a:rPr lang="en-US">
                <a:solidFill>
                  <a:schemeClr val="accent6"/>
                </a:solidFill>
              </a:rPr>
              <a:t>RegEx</a:t>
            </a:r>
          </a:p>
          <a:p>
            <a:r>
              <a:rPr lang="en-US">
                <a:solidFill>
                  <a:srgbClr val="7030A0"/>
                </a:solidFill>
              </a:rPr>
              <a:t>PL</a:t>
            </a:r>
            <a:r>
              <a:rPr lang="en-US"/>
              <a:t>/</a:t>
            </a:r>
            <a:r>
              <a:rPr lang="en-US">
                <a:solidFill>
                  <a:schemeClr val="accent6"/>
                </a:solidFill>
              </a:rPr>
              <a:t>SQL</a:t>
            </a:r>
          </a:p>
          <a:p>
            <a:r>
              <a:rPr lang="en-US">
                <a:solidFill>
                  <a:schemeClr val="accent2"/>
                </a:solidFill>
              </a:rPr>
              <a:t>MIPS</a:t>
            </a:r>
          </a:p>
          <a:p>
            <a:r>
              <a:rPr lang="en-US">
                <a:solidFill>
                  <a:srgbClr val="FF0000"/>
                </a:solidFill>
              </a:rPr>
              <a:t>ColdFusion </a:t>
            </a:r>
          </a:p>
          <a:p>
            <a:r>
              <a:rPr lang="en-US">
                <a:solidFill>
                  <a:srgbClr val="FF0000"/>
                </a:solidFill>
              </a:rPr>
              <a:t>LaTeX</a:t>
            </a:r>
          </a:p>
          <a:p>
            <a:r>
              <a:rPr lang="en-US">
                <a:solidFill>
                  <a:srgbClr val="FF0000"/>
                </a:solidFill>
              </a:rPr>
              <a:t>XML</a:t>
            </a:r>
          </a:p>
          <a:p>
            <a:r>
              <a:rPr lang="en-US">
                <a:solidFill>
                  <a:srgbClr val="FF0000"/>
                </a:solidFill>
              </a:rPr>
              <a:t>JSON</a:t>
            </a:r>
          </a:p>
          <a:p>
            <a:r>
              <a:rPr lang="en-US">
                <a:solidFill>
                  <a:srgbClr val="00B050"/>
                </a:solidFill>
              </a:rPr>
              <a:t>Ladder Logic</a:t>
            </a:r>
          </a:p>
          <a:p>
            <a:r>
              <a:rPr lang="en-US">
                <a:solidFill>
                  <a:srgbClr val="FF0000"/>
                </a:solidFill>
              </a:rPr>
              <a:t>YAML</a:t>
            </a:r>
          </a:p>
          <a:p>
            <a:r>
              <a:rPr lang="en-US">
                <a:solidFill>
                  <a:srgbClr val="7030A0"/>
                </a:solidFill>
              </a:rPr>
              <a:t>Batch</a:t>
            </a:r>
          </a:p>
        </p:txBody>
      </p:sp>
      <p:sp>
        <p:nvSpPr>
          <p:cNvPr id="7" name="TextBox 6">
            <a:extLst>
              <a:ext uri="{FF2B5EF4-FFF2-40B4-BE49-F238E27FC236}">
                <a16:creationId xmlns:a16="http://schemas.microsoft.com/office/drawing/2014/main" id="{503574B6-DA82-4569-AA1A-CD636548EFBD}"/>
              </a:ext>
            </a:extLst>
          </p:cNvPr>
          <p:cNvSpPr txBox="1"/>
          <p:nvPr/>
        </p:nvSpPr>
        <p:spPr>
          <a:xfrm>
            <a:off x="825296" y="4007796"/>
            <a:ext cx="9674352" cy="2862322"/>
          </a:xfrm>
          <a:prstGeom prst="rect">
            <a:avLst/>
          </a:prstGeom>
          <a:noFill/>
        </p:spPr>
        <p:txBody>
          <a:bodyPr wrap="square" rtlCol="0">
            <a:spAutoFit/>
          </a:bodyPr>
          <a:lstStyle/>
          <a:p>
            <a:r>
              <a:rPr lang="en-US"/>
              <a:t>The </a:t>
            </a:r>
            <a:r>
              <a:rPr lang="en-US">
                <a:solidFill>
                  <a:srgbClr val="00B050"/>
                </a:solidFill>
              </a:rPr>
              <a:t>Green</a:t>
            </a:r>
            <a:r>
              <a:rPr lang="en-US"/>
              <a:t> Languages are General Programing Languages</a:t>
            </a:r>
          </a:p>
          <a:p>
            <a:r>
              <a:rPr lang="en-US"/>
              <a:t>The </a:t>
            </a:r>
            <a:r>
              <a:rPr lang="en-US">
                <a:solidFill>
                  <a:srgbClr val="7030A0"/>
                </a:solidFill>
              </a:rPr>
              <a:t>Purple</a:t>
            </a:r>
            <a:r>
              <a:rPr lang="en-US"/>
              <a:t> Languages are Scripting Languages</a:t>
            </a:r>
          </a:p>
          <a:p>
            <a:r>
              <a:rPr lang="en-US"/>
              <a:t>The </a:t>
            </a:r>
            <a:r>
              <a:rPr lang="en-US">
                <a:solidFill>
                  <a:srgbClr val="FF0000"/>
                </a:solidFill>
              </a:rPr>
              <a:t>Red</a:t>
            </a:r>
            <a:r>
              <a:rPr lang="en-US"/>
              <a:t> Languages are Markup Languages</a:t>
            </a:r>
          </a:p>
          <a:p>
            <a:r>
              <a:rPr lang="en-US"/>
              <a:t>The </a:t>
            </a:r>
            <a:r>
              <a:rPr lang="en-US">
                <a:solidFill>
                  <a:schemeClr val="accent6"/>
                </a:solidFill>
              </a:rPr>
              <a:t>Blue</a:t>
            </a:r>
            <a:r>
              <a:rPr lang="en-US"/>
              <a:t> Languages are Declarative Languages</a:t>
            </a:r>
          </a:p>
          <a:p>
            <a:r>
              <a:rPr lang="en-US"/>
              <a:t>The </a:t>
            </a:r>
            <a:r>
              <a:rPr lang="en-US">
                <a:solidFill>
                  <a:schemeClr val="accent2"/>
                </a:solidFill>
              </a:rPr>
              <a:t>Orange</a:t>
            </a:r>
            <a:r>
              <a:rPr lang="en-US"/>
              <a:t> Languages are Assembly Languages</a:t>
            </a:r>
          </a:p>
          <a:p>
            <a:endParaRPr lang="en-US"/>
          </a:p>
          <a:p>
            <a:r>
              <a:rPr lang="en-US"/>
              <a:t>Different types of languages have different purposes.  </a:t>
            </a:r>
          </a:p>
          <a:p>
            <a:r>
              <a:rPr lang="en-US"/>
              <a:t>It is important to match the type of work to the correct language to insure the best results.</a:t>
            </a:r>
          </a:p>
          <a:p>
            <a:endParaRPr lang="en-US"/>
          </a:p>
        </p:txBody>
      </p:sp>
    </p:spTree>
    <p:extLst>
      <p:ext uri="{BB962C8B-B14F-4D97-AF65-F5344CB8AC3E}">
        <p14:creationId xmlns:p14="http://schemas.microsoft.com/office/powerpoint/2010/main" val="138732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 high level or low level">
            <a:extLst>
              <a:ext uri="{FF2B5EF4-FFF2-40B4-BE49-F238E27FC236}">
                <a16:creationId xmlns:a16="http://schemas.microsoft.com/office/drawing/2014/main" id="{72842108-846A-44A0-BA7E-505DE8F72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1411" y="2705465"/>
            <a:ext cx="4689234" cy="263769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31F327-3045-4537-8198-2B251FC5A5A6}"/>
              </a:ext>
            </a:extLst>
          </p:cNvPr>
          <p:cNvSpPr>
            <a:spLocks noGrp="1"/>
          </p:cNvSpPr>
          <p:nvPr>
            <p:ph type="title"/>
          </p:nvPr>
        </p:nvSpPr>
        <p:spPr>
          <a:xfrm>
            <a:off x="1141413" y="618518"/>
            <a:ext cx="9905998" cy="1478570"/>
          </a:xfrm>
        </p:spPr>
        <p:txBody>
          <a:bodyPr>
            <a:normAutofit/>
          </a:bodyPr>
          <a:lstStyle/>
          <a:p>
            <a:r>
              <a:rPr lang="en-US"/>
              <a:t>Programming Language Types </a:t>
            </a:r>
          </a:p>
        </p:txBody>
      </p:sp>
      <p:sp>
        <p:nvSpPr>
          <p:cNvPr id="3" name="Content Placeholder 2">
            <a:extLst>
              <a:ext uri="{FF2B5EF4-FFF2-40B4-BE49-F238E27FC236}">
                <a16:creationId xmlns:a16="http://schemas.microsoft.com/office/drawing/2014/main" id="{84AD1A1C-BDE9-4908-87EC-D5E5AB40BD52}"/>
              </a:ext>
            </a:extLst>
          </p:cNvPr>
          <p:cNvSpPr>
            <a:spLocks noGrp="1"/>
          </p:cNvSpPr>
          <p:nvPr>
            <p:ph idx="1"/>
          </p:nvPr>
        </p:nvSpPr>
        <p:spPr>
          <a:xfrm>
            <a:off x="6336728" y="1772408"/>
            <a:ext cx="4710683" cy="4365917"/>
          </a:xfrm>
        </p:spPr>
        <p:txBody>
          <a:bodyPr>
            <a:noAutofit/>
          </a:bodyPr>
          <a:lstStyle/>
          <a:p>
            <a:pPr marL="0" indent="0">
              <a:lnSpc>
                <a:spcPct val="110000"/>
              </a:lnSpc>
              <a:buNone/>
            </a:pPr>
            <a:r>
              <a:rPr lang="en-US" sz="1200"/>
              <a:t>Why would you use a High-Level, Low-Level or C-Level language?</a:t>
            </a:r>
          </a:p>
          <a:p>
            <a:pPr>
              <a:lnSpc>
                <a:spcPct val="110000"/>
              </a:lnSpc>
            </a:pPr>
            <a:r>
              <a:rPr lang="en-US" sz="1200"/>
              <a:t>Low Level</a:t>
            </a:r>
          </a:p>
          <a:p>
            <a:pPr lvl="1">
              <a:lnSpc>
                <a:spcPct val="110000"/>
              </a:lnSpc>
            </a:pPr>
            <a:r>
              <a:rPr lang="en-US" sz="1200"/>
              <a:t>Pros: Fast Execution, No Overhead, Single Platform, </a:t>
            </a:r>
            <a:r>
              <a:rPr lang="en-US" sz="1200">
                <a:solidFill>
                  <a:schemeClr val="accent4"/>
                </a:solidFill>
              </a:rPr>
              <a:t>Compiled</a:t>
            </a:r>
          </a:p>
          <a:p>
            <a:pPr lvl="1">
              <a:lnSpc>
                <a:spcPct val="110000"/>
              </a:lnSpc>
            </a:pPr>
            <a:r>
              <a:rPr lang="en-US" sz="1200"/>
              <a:t>Cons: Hard to read, write, debug, and maintain</a:t>
            </a:r>
          </a:p>
          <a:p>
            <a:pPr lvl="1">
              <a:lnSpc>
                <a:spcPct val="110000"/>
              </a:lnSpc>
            </a:pPr>
            <a:r>
              <a:rPr lang="en-US" sz="1200"/>
              <a:t>Examples: </a:t>
            </a:r>
            <a:r>
              <a:rPr lang="en-US" sz="1200">
                <a:solidFill>
                  <a:schemeClr val="accent5"/>
                </a:solidFill>
              </a:rPr>
              <a:t>ML</a:t>
            </a:r>
            <a:r>
              <a:rPr lang="en-US" sz="1200"/>
              <a:t>, </a:t>
            </a:r>
            <a:r>
              <a:rPr lang="en-US" sz="1200">
                <a:solidFill>
                  <a:schemeClr val="accent5"/>
                </a:solidFill>
              </a:rPr>
              <a:t>MASM</a:t>
            </a:r>
            <a:r>
              <a:rPr lang="en-US" sz="1200"/>
              <a:t>, </a:t>
            </a:r>
            <a:r>
              <a:rPr lang="en-US" sz="1200">
                <a:solidFill>
                  <a:schemeClr val="accent5"/>
                </a:solidFill>
              </a:rPr>
              <a:t>TASM</a:t>
            </a:r>
            <a:r>
              <a:rPr lang="en-US" sz="1200"/>
              <a:t>, </a:t>
            </a:r>
            <a:r>
              <a:rPr lang="en-US" sz="1200">
                <a:solidFill>
                  <a:schemeClr val="accent5"/>
                </a:solidFill>
              </a:rPr>
              <a:t>NASM</a:t>
            </a:r>
            <a:r>
              <a:rPr lang="en-US" sz="1200"/>
              <a:t>, </a:t>
            </a:r>
            <a:r>
              <a:rPr lang="en-US" sz="1200">
                <a:solidFill>
                  <a:schemeClr val="accent5"/>
                </a:solidFill>
              </a:rPr>
              <a:t>MIPS</a:t>
            </a:r>
          </a:p>
          <a:p>
            <a:pPr>
              <a:lnSpc>
                <a:spcPct val="110000"/>
              </a:lnSpc>
            </a:pPr>
            <a:r>
              <a:rPr lang="en-US" sz="1200"/>
              <a:t>High-Level</a:t>
            </a:r>
          </a:p>
          <a:p>
            <a:pPr lvl="1">
              <a:lnSpc>
                <a:spcPct val="110000"/>
              </a:lnSpc>
            </a:pPr>
            <a:r>
              <a:rPr lang="en-US" sz="1200"/>
              <a:t>Pros: Easier to read, write, debug, and maintain, Multi-Platform, </a:t>
            </a:r>
            <a:r>
              <a:rPr lang="en-US" sz="1200">
                <a:solidFill>
                  <a:schemeClr val="accent4"/>
                </a:solidFill>
              </a:rPr>
              <a:t>Compiled  </a:t>
            </a:r>
            <a:r>
              <a:rPr lang="en-US" sz="1200"/>
              <a:t>or</a:t>
            </a:r>
            <a:r>
              <a:rPr lang="en-US" sz="1200">
                <a:solidFill>
                  <a:schemeClr val="accent4"/>
                </a:solidFill>
              </a:rPr>
              <a:t> Interpreted</a:t>
            </a:r>
            <a:endParaRPr lang="en-US" sz="1200"/>
          </a:p>
          <a:p>
            <a:pPr lvl="1">
              <a:lnSpc>
                <a:spcPct val="110000"/>
              </a:lnSpc>
            </a:pPr>
            <a:r>
              <a:rPr lang="en-US" sz="1200"/>
              <a:t>Cons: Slower than Low-Level, not as much control over hardware </a:t>
            </a:r>
          </a:p>
          <a:p>
            <a:pPr lvl="1">
              <a:lnSpc>
                <a:spcPct val="110000"/>
              </a:lnSpc>
            </a:pPr>
            <a:r>
              <a:rPr lang="en-US" sz="1200"/>
              <a:t>Examples: </a:t>
            </a:r>
            <a:r>
              <a:rPr lang="en-US" sz="1200">
                <a:solidFill>
                  <a:schemeClr val="accent1"/>
                </a:solidFill>
              </a:rPr>
              <a:t>Python</a:t>
            </a:r>
            <a:r>
              <a:rPr lang="en-US" sz="1200"/>
              <a:t>, </a:t>
            </a:r>
            <a:r>
              <a:rPr lang="en-US" sz="1200">
                <a:solidFill>
                  <a:schemeClr val="accent1"/>
                </a:solidFill>
              </a:rPr>
              <a:t>Ladder-Logic</a:t>
            </a:r>
            <a:r>
              <a:rPr lang="en-US" sz="1200"/>
              <a:t>, </a:t>
            </a:r>
            <a:r>
              <a:rPr lang="en-US" sz="1200">
                <a:solidFill>
                  <a:schemeClr val="accent3"/>
                </a:solidFill>
              </a:rPr>
              <a:t>JavaScript</a:t>
            </a:r>
            <a:r>
              <a:rPr lang="en-US" sz="1200"/>
              <a:t>, </a:t>
            </a:r>
            <a:r>
              <a:rPr lang="en-US" sz="1200">
                <a:solidFill>
                  <a:schemeClr val="accent1"/>
                </a:solidFill>
              </a:rPr>
              <a:t>Java</a:t>
            </a:r>
            <a:r>
              <a:rPr lang="en-US" sz="1200"/>
              <a:t>, </a:t>
            </a:r>
            <a:r>
              <a:rPr lang="en-US" sz="1200">
                <a:solidFill>
                  <a:schemeClr val="accent2"/>
                </a:solidFill>
              </a:rPr>
              <a:t>SQL</a:t>
            </a:r>
          </a:p>
          <a:p>
            <a:pPr>
              <a:lnSpc>
                <a:spcPct val="110000"/>
              </a:lnSpc>
            </a:pPr>
            <a:r>
              <a:rPr lang="en-US" sz="1200"/>
              <a:t>C-Level</a:t>
            </a:r>
          </a:p>
          <a:p>
            <a:pPr lvl="1">
              <a:lnSpc>
                <a:spcPct val="110000"/>
              </a:lnSpc>
            </a:pPr>
            <a:r>
              <a:rPr lang="en-US" sz="1200"/>
              <a:t>Best of both worlds, </a:t>
            </a:r>
            <a:r>
              <a:rPr lang="en-US" sz="1200">
                <a:solidFill>
                  <a:schemeClr val="accent4"/>
                </a:solidFill>
              </a:rPr>
              <a:t>Compiled</a:t>
            </a:r>
            <a:endParaRPr lang="en-US" sz="1200"/>
          </a:p>
          <a:p>
            <a:pPr lvl="1">
              <a:lnSpc>
                <a:spcPct val="110000"/>
              </a:lnSpc>
            </a:pPr>
            <a:r>
              <a:rPr lang="en-US" sz="1200"/>
              <a:t>Good control over hardware with ease of writing.  </a:t>
            </a:r>
          </a:p>
          <a:p>
            <a:pPr lvl="1">
              <a:lnSpc>
                <a:spcPct val="110000"/>
              </a:lnSpc>
            </a:pPr>
            <a:r>
              <a:rPr lang="en-US" sz="1200"/>
              <a:t>Examples: </a:t>
            </a:r>
            <a:r>
              <a:rPr lang="en-US" sz="1200">
                <a:solidFill>
                  <a:schemeClr val="accent1"/>
                </a:solidFill>
              </a:rPr>
              <a:t>C</a:t>
            </a:r>
            <a:r>
              <a:rPr lang="en-US" sz="1200"/>
              <a:t>, </a:t>
            </a:r>
            <a:r>
              <a:rPr lang="en-US" sz="1200">
                <a:solidFill>
                  <a:schemeClr val="accent1"/>
                </a:solidFill>
              </a:rPr>
              <a:t>C++</a:t>
            </a:r>
            <a:r>
              <a:rPr lang="en-US" sz="1200"/>
              <a:t>, </a:t>
            </a:r>
            <a:r>
              <a:rPr lang="en-US" sz="1200">
                <a:solidFill>
                  <a:schemeClr val="accent1"/>
                </a:solidFill>
              </a:rPr>
              <a:t>Rust</a:t>
            </a:r>
            <a:r>
              <a:rPr lang="en-US" sz="1200"/>
              <a:t>, </a:t>
            </a:r>
            <a:r>
              <a:rPr lang="en-US" sz="1200">
                <a:solidFill>
                  <a:schemeClr val="accent1"/>
                </a:solidFill>
              </a:rPr>
              <a:t>FORTRAN</a:t>
            </a:r>
            <a:r>
              <a:rPr lang="en-US" sz="1200"/>
              <a:t>, </a:t>
            </a:r>
            <a:r>
              <a:rPr lang="en-US" sz="1200">
                <a:solidFill>
                  <a:schemeClr val="accent1"/>
                </a:solidFill>
              </a:rPr>
              <a:t>PASCAL</a:t>
            </a:r>
          </a:p>
        </p:txBody>
      </p:sp>
      <p:sp>
        <p:nvSpPr>
          <p:cNvPr id="5" name="TextBox 4">
            <a:extLst>
              <a:ext uri="{FF2B5EF4-FFF2-40B4-BE49-F238E27FC236}">
                <a16:creationId xmlns:a16="http://schemas.microsoft.com/office/drawing/2014/main" id="{501D853D-BCEA-4752-993D-AE18F4AEE0EE}"/>
              </a:ext>
            </a:extLst>
          </p:cNvPr>
          <p:cNvSpPr txBox="1"/>
          <p:nvPr/>
        </p:nvSpPr>
        <p:spPr>
          <a:xfrm>
            <a:off x="1141411" y="5495544"/>
            <a:ext cx="4710683" cy="461665"/>
          </a:xfrm>
          <a:prstGeom prst="rect">
            <a:avLst/>
          </a:prstGeom>
          <a:noFill/>
        </p:spPr>
        <p:txBody>
          <a:bodyPr wrap="square" rtlCol="0">
            <a:spAutoFit/>
          </a:bodyPr>
          <a:lstStyle/>
          <a:p>
            <a:r>
              <a:rPr lang="en-US" sz="1200"/>
              <a:t>Notice: Java, Python, etc. are one level higher than FORTAN, C and PASCAL</a:t>
            </a:r>
          </a:p>
        </p:txBody>
      </p:sp>
    </p:spTree>
    <p:extLst>
      <p:ext uri="{BB962C8B-B14F-4D97-AF65-F5344CB8AC3E}">
        <p14:creationId xmlns:p14="http://schemas.microsoft.com/office/powerpoint/2010/main" val="31236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6C5C-9070-4ED2-82ED-208D32D9EBC5}"/>
              </a:ext>
            </a:extLst>
          </p:cNvPr>
          <p:cNvSpPr>
            <a:spLocks noGrp="1"/>
          </p:cNvSpPr>
          <p:nvPr>
            <p:ph type="title"/>
          </p:nvPr>
        </p:nvSpPr>
        <p:spPr>
          <a:xfrm>
            <a:off x="3368040" y="434831"/>
            <a:ext cx="8610600" cy="1293028"/>
          </a:xfrm>
        </p:spPr>
        <p:txBody>
          <a:bodyPr/>
          <a:lstStyle/>
          <a:p>
            <a:r>
              <a:rPr lang="en-US"/>
              <a:t>Programming Languages</a:t>
            </a:r>
          </a:p>
        </p:txBody>
      </p:sp>
      <p:sp>
        <p:nvSpPr>
          <p:cNvPr id="3" name="Content Placeholder 2">
            <a:extLst>
              <a:ext uri="{FF2B5EF4-FFF2-40B4-BE49-F238E27FC236}">
                <a16:creationId xmlns:a16="http://schemas.microsoft.com/office/drawing/2014/main" id="{A9CF602C-BA62-4384-9DA8-C71EDC60C1C7}"/>
              </a:ext>
            </a:extLst>
          </p:cNvPr>
          <p:cNvSpPr>
            <a:spLocks noGrp="1"/>
          </p:cNvSpPr>
          <p:nvPr>
            <p:ph idx="1"/>
          </p:nvPr>
        </p:nvSpPr>
        <p:spPr>
          <a:xfrm>
            <a:off x="569912" y="1572392"/>
            <a:ext cx="9905999" cy="659083"/>
          </a:xfrm>
        </p:spPr>
        <p:txBody>
          <a:bodyPr/>
          <a:lstStyle/>
          <a:p>
            <a:pPr marL="0" indent="0">
              <a:buNone/>
            </a:pPr>
            <a:r>
              <a:rPr lang="en-US"/>
              <a:t>Here are a few languages and the problems they try to tackle…</a:t>
            </a:r>
          </a:p>
          <a:p>
            <a:pPr marL="0" indent="0">
              <a:buNone/>
            </a:pPr>
            <a:endParaRPr lang="en-US"/>
          </a:p>
        </p:txBody>
      </p:sp>
      <p:sp>
        <p:nvSpPr>
          <p:cNvPr id="4" name="TextBox 3">
            <a:extLst>
              <a:ext uri="{FF2B5EF4-FFF2-40B4-BE49-F238E27FC236}">
                <a16:creationId xmlns:a16="http://schemas.microsoft.com/office/drawing/2014/main" id="{F4B6621C-B22F-4BB4-B0B2-BB839E76C26D}"/>
              </a:ext>
            </a:extLst>
          </p:cNvPr>
          <p:cNvSpPr txBox="1"/>
          <p:nvPr/>
        </p:nvSpPr>
        <p:spPr>
          <a:xfrm>
            <a:off x="1143000" y="2076007"/>
            <a:ext cx="9905999" cy="3377848"/>
          </a:xfrm>
          <a:prstGeom prst="rect">
            <a:avLst/>
          </a:prstGeom>
          <a:noFill/>
        </p:spPr>
        <p:txBody>
          <a:bodyPr wrap="square" rtlCol="0">
            <a:spAutoFit/>
          </a:bodyPr>
          <a:lstStyle/>
          <a:p>
            <a:r>
              <a:rPr lang="en-US" sz="1750">
                <a:solidFill>
                  <a:srgbClr val="00B050"/>
                </a:solidFill>
              </a:rPr>
              <a:t>C++</a:t>
            </a:r>
            <a:r>
              <a:rPr lang="en-US" sz="1750">
                <a:solidFill>
                  <a:schemeClr val="accent1"/>
                </a:solidFill>
              </a:rPr>
              <a:t> </a:t>
            </a:r>
            <a:r>
              <a:rPr lang="en-US" sz="1750"/>
              <a:t>–</a:t>
            </a:r>
            <a:r>
              <a:rPr lang="en-US" sz="1750">
                <a:solidFill>
                  <a:schemeClr val="accent1"/>
                </a:solidFill>
              </a:rPr>
              <a:t> </a:t>
            </a:r>
            <a:r>
              <a:rPr lang="en-US" sz="1750"/>
              <a:t> General Purpose, High Performance | ex. Game Engines, Desktop Apps (Adobe Photoshop, Chrome)</a:t>
            </a:r>
          </a:p>
          <a:p>
            <a:r>
              <a:rPr lang="en-US" sz="1750">
                <a:solidFill>
                  <a:srgbClr val="00B050"/>
                </a:solidFill>
              </a:rPr>
              <a:t>C</a:t>
            </a:r>
            <a:r>
              <a:rPr lang="en-US" sz="1750">
                <a:solidFill>
                  <a:schemeClr val="accent1"/>
                </a:solidFill>
              </a:rPr>
              <a:t> </a:t>
            </a:r>
            <a:r>
              <a:rPr lang="en-US" sz="1750"/>
              <a:t>– General Purpose, High Performance, Light Weight | ex. Linux OS, macOS, Integrated Circuits, Drivers</a:t>
            </a:r>
          </a:p>
          <a:p>
            <a:r>
              <a:rPr lang="en-US" sz="1750">
                <a:solidFill>
                  <a:srgbClr val="00B050"/>
                </a:solidFill>
              </a:rPr>
              <a:t>Java</a:t>
            </a:r>
            <a:r>
              <a:rPr lang="en-US" sz="1750"/>
              <a:t> – General Purpose, Multiplatform | ex. Minecraft, Server Apps, Android Apps</a:t>
            </a:r>
          </a:p>
          <a:p>
            <a:r>
              <a:rPr lang="en-US" sz="1750">
                <a:solidFill>
                  <a:srgbClr val="00B050"/>
                </a:solidFill>
              </a:rPr>
              <a:t>C# </a:t>
            </a:r>
            <a:r>
              <a:rPr lang="en-US" sz="1750"/>
              <a:t>– General Purpose, Windows Platform | ex. Unity Games,  Server Apps, StackOverflow</a:t>
            </a:r>
          </a:p>
          <a:p>
            <a:r>
              <a:rPr lang="en-US" sz="1750">
                <a:solidFill>
                  <a:srgbClr val="00B050"/>
                </a:solidFill>
              </a:rPr>
              <a:t>Swift</a:t>
            </a:r>
            <a:r>
              <a:rPr lang="en-US" sz="1750"/>
              <a:t> – General Purpose, iOS &amp; macOS | ex. most apps for iPhones and macOS (replaced Objective-C)</a:t>
            </a:r>
          </a:p>
          <a:p>
            <a:r>
              <a:rPr lang="en-US">
                <a:solidFill>
                  <a:schemeClr val="accent1"/>
                </a:solidFill>
              </a:rPr>
              <a:t>SQL</a:t>
            </a:r>
            <a:r>
              <a:rPr lang="en-US"/>
              <a:t> – Database Communication </a:t>
            </a:r>
          </a:p>
          <a:p>
            <a:r>
              <a:rPr lang="en-US">
                <a:solidFill>
                  <a:srgbClr val="7030A0"/>
                </a:solidFill>
              </a:rPr>
              <a:t>JavaScript</a:t>
            </a:r>
            <a:r>
              <a:rPr lang="en-US"/>
              <a:t> – General Web Scripting | ex. Interactive webpages, webpages that can run dynamic code</a:t>
            </a:r>
          </a:p>
          <a:p>
            <a:r>
              <a:rPr lang="en-US">
                <a:solidFill>
                  <a:srgbClr val="FF0000"/>
                </a:solidFill>
              </a:rPr>
              <a:t>HTML</a:t>
            </a:r>
            <a:r>
              <a:rPr lang="en-US"/>
              <a:t> – Webpage Design, Layout and Markup</a:t>
            </a:r>
          </a:p>
          <a:p>
            <a:r>
              <a:rPr lang="en-US">
                <a:solidFill>
                  <a:schemeClr val="accent1"/>
                </a:solidFill>
              </a:rPr>
              <a:t>CSS</a:t>
            </a:r>
            <a:r>
              <a:rPr lang="en-US"/>
              <a:t> – Webpage Styling, Coloring, Fonts and Positioning </a:t>
            </a:r>
          </a:p>
          <a:p>
            <a:r>
              <a:rPr lang="en-US">
                <a:solidFill>
                  <a:srgbClr val="00B050"/>
                </a:solidFill>
              </a:rPr>
              <a:t>PHP</a:t>
            </a:r>
            <a:r>
              <a:rPr lang="en-US"/>
              <a:t> – Web Server Code | ex. Backend Web Dev., Web Content Management Systems (i.e. WordPress)</a:t>
            </a:r>
          </a:p>
          <a:p>
            <a:r>
              <a:rPr lang="en-US">
                <a:solidFill>
                  <a:srgbClr val="7030A0"/>
                </a:solidFill>
              </a:rPr>
              <a:t>TypeScript</a:t>
            </a:r>
            <a:r>
              <a:rPr lang="en-US">
                <a:solidFill>
                  <a:schemeClr val="accent3"/>
                </a:solidFill>
              </a:rPr>
              <a:t> </a:t>
            </a:r>
            <a:r>
              <a:rPr lang="en-US"/>
              <a:t>–  Stricter Superset of JS that transpiles into JS |ex. Large JavaScript Apps</a:t>
            </a:r>
          </a:p>
          <a:p>
            <a:r>
              <a:rPr lang="en-US">
                <a:solidFill>
                  <a:srgbClr val="FF0000"/>
                </a:solidFill>
              </a:rPr>
              <a:t>XML</a:t>
            </a:r>
            <a:r>
              <a:rPr lang="en-US"/>
              <a:t> – Human and Machine readable file format for data sharing between apps</a:t>
            </a:r>
            <a:endParaRPr lang="en-US">
              <a:solidFill>
                <a:schemeClr val="accent3"/>
              </a:solidFill>
            </a:endParaRPr>
          </a:p>
        </p:txBody>
      </p:sp>
    </p:spTree>
    <p:extLst>
      <p:ext uri="{BB962C8B-B14F-4D97-AF65-F5344CB8AC3E}">
        <p14:creationId xmlns:p14="http://schemas.microsoft.com/office/powerpoint/2010/main" val="26116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85C6C4-8693-484B-8B71-EDDC95F1C0E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33164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a:solidFill>
                  <a:schemeClr val="bg1"/>
                </a:solidFill>
              </a:rPr>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a:solidFill>
                  <a:schemeClr val="bg1"/>
                </a:solidFill>
              </a:rPr>
              <a:t>Hello World</a:t>
            </a:r>
          </a:p>
          <a:p>
            <a:pPr marL="0" indent="0">
              <a:buNone/>
            </a:pPr>
            <a:r>
              <a:rPr lang="en-US" sz="1800">
                <a:solidFill>
                  <a:schemeClr val="bg1"/>
                </a:solidFill>
              </a:rPr>
              <a:t>JavaScript</a:t>
            </a:r>
            <a:endParaRPr lang="en-US" sz="1600">
              <a:solidFill>
                <a:schemeClr val="bg1"/>
              </a:solidFill>
            </a:endParaRPr>
          </a:p>
          <a:p>
            <a:pPr marL="0" indent="0">
              <a:buNone/>
            </a:pPr>
            <a:r>
              <a:rPr lang="en-US" sz="1200">
                <a:solidFill>
                  <a:srgbClr val="268BD2"/>
                </a:solidFill>
                <a:latin typeface="Consolas" panose="020B0609020204030204" pitchFamily="49" charset="0"/>
              </a:rPr>
              <a:t>myString</a:t>
            </a:r>
            <a:r>
              <a:rPr lang="en-US" sz="1200">
                <a:solidFill>
                  <a:srgbClr val="BBBBBB"/>
                </a:solidFill>
                <a:latin typeface="Consolas" panose="020B0609020204030204" pitchFamily="49" charset="0"/>
              </a:rPr>
              <a:t>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 </a:t>
            </a:r>
            <a:r>
              <a:rPr lang="en-US" sz="1200">
                <a:solidFill>
                  <a:srgbClr val="2AA198"/>
                </a:solidFill>
                <a:latin typeface="Consolas" panose="020B0609020204030204" pitchFamily="49" charset="0"/>
              </a:rPr>
              <a:t>"Hello World!"</a:t>
            </a:r>
            <a:r>
              <a:rPr lang="en-US" sz="1200">
                <a:solidFill>
                  <a:srgbClr val="BBBBBB"/>
                </a:solidFill>
                <a:latin typeface="Consolas" panose="020B0609020204030204" pitchFamily="49" charset="0"/>
              </a:rPr>
              <a:t>;</a:t>
            </a:r>
          </a:p>
          <a:p>
            <a:pPr marL="0" indent="0">
              <a:spcBef>
                <a:spcPts val="0"/>
              </a:spcBef>
              <a:buNone/>
            </a:pPr>
            <a:r>
              <a:rPr lang="en-US" sz="1200">
                <a:solidFill>
                  <a:srgbClr val="859900"/>
                </a:solidFill>
                <a:latin typeface="Consolas" panose="020B0609020204030204" pitchFamily="49" charset="0"/>
              </a:rPr>
              <a:t>console</a:t>
            </a:r>
            <a:r>
              <a:rPr lang="en-US" sz="1200">
                <a:solidFill>
                  <a:srgbClr val="BBBBBB"/>
                </a:solidFill>
                <a:latin typeface="Consolas" panose="020B0609020204030204" pitchFamily="49" charset="0"/>
              </a:rPr>
              <a:t>.</a:t>
            </a:r>
            <a:r>
              <a:rPr lang="en-US" sz="1200">
                <a:solidFill>
                  <a:srgbClr val="268BD2"/>
                </a:solidFill>
                <a:latin typeface="Consolas" panose="020B0609020204030204" pitchFamily="49" charset="0"/>
              </a:rPr>
              <a:t>log</a:t>
            </a:r>
            <a:r>
              <a:rPr lang="en-US" sz="1200">
                <a:solidFill>
                  <a:srgbClr val="BBBBBB"/>
                </a:solidFill>
                <a:latin typeface="Consolas" panose="020B0609020204030204" pitchFamily="49" charset="0"/>
              </a:rPr>
              <a:t>(</a:t>
            </a:r>
            <a:r>
              <a:rPr lang="en-US" sz="1200">
                <a:solidFill>
                  <a:srgbClr val="268BD2"/>
                </a:solidFill>
                <a:latin typeface="Consolas" panose="020B0609020204030204" pitchFamily="49" charset="0"/>
              </a:rPr>
              <a:t>myString</a:t>
            </a:r>
            <a:r>
              <a:rPr lang="en-US" sz="1200">
                <a:solidFill>
                  <a:srgbClr val="BBBBBB"/>
                </a:solidFill>
                <a:latin typeface="Consolas" panose="020B0609020204030204" pitchFamily="49" charset="0"/>
              </a:rPr>
              <a:t>);</a:t>
            </a:r>
          </a:p>
          <a:p>
            <a:pPr marL="0" indent="0">
              <a:buNone/>
            </a:pPr>
            <a:endParaRPr lang="en-US" sz="1200">
              <a:solidFill>
                <a:srgbClr val="BBBBBB"/>
              </a:solidFill>
              <a:latin typeface="Consolas" panose="020B0609020204030204" pitchFamily="49" charset="0"/>
            </a:endParaRPr>
          </a:p>
          <a:p>
            <a:pPr marL="0" indent="0">
              <a:buNone/>
            </a:pPr>
            <a:endParaRPr lang="en-US" sz="1200">
              <a:solidFill>
                <a:srgbClr val="BBBBBB"/>
              </a:solidFill>
              <a:latin typeface="Consolas" panose="020B0609020204030204" pitchFamily="49" charset="0"/>
            </a:endParaRPr>
          </a:p>
          <a:p>
            <a:pPr marL="0" indent="0">
              <a:buNone/>
            </a:pPr>
            <a:endParaRPr lang="en-US" sz="1400"/>
          </a:p>
          <a:p>
            <a:pPr marL="0" indent="0">
              <a:buNone/>
            </a:pPr>
            <a:endParaRPr lang="en-US"/>
          </a:p>
          <a:p>
            <a:pPr marL="0" indent="0">
              <a:buNone/>
            </a:pPr>
            <a:r>
              <a:rPr lang="en-US" sz="1800">
                <a:solidFill>
                  <a:schemeClr val="bg1"/>
                </a:solidFill>
              </a:rPr>
              <a:t>Python</a:t>
            </a:r>
          </a:p>
          <a:p>
            <a:pPr marL="0" indent="0">
              <a:buNone/>
            </a:pPr>
            <a:r>
              <a:rPr lang="en-US" sz="1200">
                <a:solidFill>
                  <a:srgbClr val="BBBBBB"/>
                </a:solidFill>
                <a:latin typeface="Consolas" panose="020B0609020204030204" pitchFamily="49" charset="0"/>
              </a:rPr>
              <a:t>myString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 </a:t>
            </a:r>
            <a:r>
              <a:rPr lang="en-US" sz="1200">
                <a:solidFill>
                  <a:srgbClr val="2AA198"/>
                </a:solidFill>
                <a:latin typeface="Consolas" panose="020B0609020204030204" pitchFamily="49" charset="0"/>
              </a:rPr>
              <a:t>'Hello World!'</a:t>
            </a:r>
            <a:endParaRPr lang="en-US" sz="1200">
              <a:solidFill>
                <a:srgbClr val="BBBBBB"/>
              </a:solidFill>
              <a:latin typeface="Consolas" panose="020B0609020204030204" pitchFamily="49" charset="0"/>
            </a:endParaRPr>
          </a:p>
          <a:p>
            <a:pPr marL="0" indent="0">
              <a:spcBef>
                <a:spcPts val="0"/>
              </a:spcBef>
              <a:buNone/>
            </a:pPr>
            <a:r>
              <a:rPr lang="en-US" sz="1200">
                <a:solidFill>
                  <a:srgbClr val="268BD2"/>
                </a:solidFill>
                <a:latin typeface="Consolas" panose="020B0609020204030204" pitchFamily="49" charset="0"/>
              </a:rPr>
              <a:t>print</a:t>
            </a:r>
            <a:r>
              <a:rPr lang="en-US" sz="1200">
                <a:solidFill>
                  <a:srgbClr val="BBBBBB"/>
                </a:solidFill>
                <a:latin typeface="Consolas" panose="020B0609020204030204" pitchFamily="49" charset="0"/>
              </a:rPr>
              <a:t>(myString)</a:t>
            </a:r>
          </a:p>
          <a:p>
            <a:pPr marL="0" indent="0">
              <a:buNone/>
            </a:pPr>
            <a:endParaRPr lang="en-US" sz="140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369332"/>
          </a:xfrm>
          <a:prstGeom prst="rect">
            <a:avLst/>
          </a:prstGeom>
          <a:noFill/>
        </p:spPr>
        <p:txBody>
          <a:bodyPr wrap="square" rtlCol="0">
            <a:spAutoFit/>
          </a:bodyPr>
          <a:lstStyle/>
          <a:p>
            <a:r>
              <a:rPr lang="en-US">
                <a:solidFill>
                  <a:schemeClr val="bg1"/>
                </a:solidFill>
              </a:rPr>
              <a:t>Notice how different languages can look very different even when they are doing the same task.</a:t>
            </a:r>
          </a:p>
        </p:txBody>
      </p:sp>
    </p:spTree>
    <p:extLst>
      <p:ext uri="{BB962C8B-B14F-4D97-AF65-F5344CB8AC3E}">
        <p14:creationId xmlns:p14="http://schemas.microsoft.com/office/powerpoint/2010/main" val="3788457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a:solidFill>
                  <a:schemeClr val="bg1"/>
                </a:solidFill>
              </a:rPr>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a:solidFill>
                  <a:schemeClr val="bg1"/>
                </a:solidFill>
              </a:rPr>
              <a:t>Hello World</a:t>
            </a:r>
          </a:p>
          <a:p>
            <a:pPr marL="0" indent="0">
              <a:buNone/>
            </a:pPr>
            <a:r>
              <a:rPr lang="en-US" sz="1800">
                <a:solidFill>
                  <a:schemeClr val="bg1"/>
                </a:solidFill>
              </a:rPr>
              <a:t>C++</a:t>
            </a:r>
            <a:endParaRPr lang="en-US" sz="1600">
              <a:solidFill>
                <a:schemeClr val="bg1"/>
              </a:solidFill>
            </a:endParaRPr>
          </a:p>
          <a:p>
            <a:pPr marL="0" indent="0">
              <a:buNone/>
            </a:pPr>
            <a:r>
              <a:rPr lang="en-US" sz="1200">
                <a:solidFill>
                  <a:srgbClr val="859900"/>
                </a:solidFill>
                <a:latin typeface="Consolas" panose="020B0609020204030204" pitchFamily="49" charset="0"/>
              </a:rPr>
              <a:t>#include</a:t>
            </a:r>
            <a:r>
              <a:rPr lang="en-US" sz="1200">
                <a:solidFill>
                  <a:srgbClr val="B58900"/>
                </a:solidFill>
                <a:latin typeface="Consolas" panose="020B0609020204030204" pitchFamily="49" charset="0"/>
              </a:rPr>
              <a:t> </a:t>
            </a:r>
            <a:r>
              <a:rPr lang="en-US" sz="1200">
                <a:solidFill>
                  <a:srgbClr val="2AA198"/>
                </a:solidFill>
                <a:latin typeface="Consolas" panose="020B0609020204030204" pitchFamily="49" charset="0"/>
              </a:rPr>
              <a:t>&lt;iostream&gt;</a:t>
            </a:r>
            <a:br>
              <a:rPr lang="en-US" sz="1200">
                <a:solidFill>
                  <a:srgbClr val="BBBBBB"/>
                </a:solidFill>
                <a:latin typeface="Consolas" panose="020B0609020204030204" pitchFamily="49" charset="0"/>
              </a:rPr>
            </a:br>
            <a:r>
              <a:rPr lang="en-US" sz="1200" b="1">
                <a:solidFill>
                  <a:srgbClr val="93A1A1"/>
                </a:solidFill>
                <a:latin typeface="Consolas" panose="020B0609020204030204" pitchFamily="49" charset="0"/>
              </a:rPr>
              <a:t>int</a:t>
            </a:r>
            <a:r>
              <a:rPr lang="en-US" sz="1200">
                <a:solidFill>
                  <a:srgbClr val="BBBBBB"/>
                </a:solidFill>
                <a:latin typeface="Consolas" panose="020B0609020204030204" pitchFamily="49" charset="0"/>
              </a:rPr>
              <a:t> </a:t>
            </a:r>
            <a:r>
              <a:rPr lang="en-US" sz="1200">
                <a:solidFill>
                  <a:srgbClr val="268BD2"/>
                </a:solidFill>
                <a:latin typeface="Consolas" panose="020B0609020204030204" pitchFamily="49" charset="0"/>
              </a:rPr>
              <a:t>main</a:t>
            </a:r>
            <a:r>
              <a:rPr lang="en-US" sz="1200">
                <a:solidFill>
                  <a:srgbClr val="BBBBBB"/>
                </a:solidFill>
                <a:latin typeface="Consolas" panose="020B0609020204030204" pitchFamily="49" charset="0"/>
              </a:rPr>
              <a:t>(</a:t>
            </a:r>
            <a:r>
              <a:rPr lang="en-US" sz="1200" b="1">
                <a:solidFill>
                  <a:srgbClr val="93A1A1"/>
                </a:solidFill>
                <a:latin typeface="Consolas" panose="020B0609020204030204" pitchFamily="49" charset="0"/>
              </a:rPr>
              <a:t>int</a:t>
            </a:r>
            <a:r>
              <a:rPr lang="en-US" sz="1200">
                <a:solidFill>
                  <a:srgbClr val="BBBBBB"/>
                </a:solidFill>
                <a:latin typeface="Consolas" panose="020B0609020204030204" pitchFamily="49" charset="0"/>
              </a:rPr>
              <a:t> argc, </a:t>
            </a:r>
            <a:r>
              <a:rPr lang="en-US" sz="1200" b="1">
                <a:solidFill>
                  <a:srgbClr val="93A1A1"/>
                </a:solidFill>
                <a:latin typeface="Consolas" panose="020B0609020204030204" pitchFamily="49" charset="0"/>
              </a:rPr>
              <a:t>char</a:t>
            </a:r>
            <a:r>
              <a:rPr lang="en-US" sz="1200">
                <a:solidFill>
                  <a:srgbClr val="BBBBBB"/>
                </a:solidFill>
                <a:latin typeface="Consolas" panose="020B0609020204030204" pitchFamily="49" charset="0"/>
              </a:rPr>
              <a:t>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argv[])</a:t>
            </a:r>
          </a:p>
          <a:p>
            <a:pPr marL="0" indent="0">
              <a:spcBef>
                <a:spcPts val="0"/>
              </a:spcBef>
              <a:buNone/>
            </a:pPr>
            <a:r>
              <a:rPr lang="en-US" sz="1200">
                <a:solidFill>
                  <a:srgbClr val="BBBBBB"/>
                </a:solidFill>
                <a:latin typeface="Consolas" panose="020B0609020204030204" pitchFamily="49" charset="0"/>
              </a:rPr>
              <a:t>{</a:t>
            </a:r>
          </a:p>
          <a:p>
            <a:pPr marL="0" indent="0">
              <a:spcBef>
                <a:spcPts val="0"/>
              </a:spcBef>
              <a:buNone/>
            </a:pPr>
            <a:r>
              <a:rPr lang="en-US" sz="1200" b="1">
                <a:solidFill>
                  <a:srgbClr val="93A1A1"/>
                </a:solidFill>
                <a:latin typeface="Consolas" panose="020B0609020204030204" pitchFamily="49" charset="0"/>
              </a:rPr>
              <a:t>     char</a:t>
            </a:r>
            <a:r>
              <a:rPr lang="en-US" sz="1200">
                <a:solidFill>
                  <a:srgbClr val="BBBBBB"/>
                </a:solidFill>
                <a:latin typeface="Consolas" panose="020B0609020204030204" pitchFamily="49" charset="0"/>
              </a:rPr>
              <a:t> myString[]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 “Hello World!”;</a:t>
            </a:r>
          </a:p>
          <a:p>
            <a:pPr marL="0" indent="0">
              <a:spcBef>
                <a:spcPts val="0"/>
              </a:spcBef>
              <a:buNone/>
            </a:pPr>
            <a:r>
              <a:rPr lang="en-US" sz="1200">
                <a:solidFill>
                  <a:srgbClr val="BBBBBB"/>
                </a:solidFill>
                <a:latin typeface="Consolas" panose="020B0609020204030204" pitchFamily="49" charset="0"/>
              </a:rPr>
              <a:t>     std::cout </a:t>
            </a:r>
            <a:r>
              <a:rPr lang="en-US" sz="1200">
                <a:solidFill>
                  <a:srgbClr val="859900"/>
                </a:solidFill>
                <a:latin typeface="Consolas" panose="020B0609020204030204" pitchFamily="49" charset="0"/>
              </a:rPr>
              <a:t>&lt;&lt;</a:t>
            </a:r>
            <a:r>
              <a:rPr lang="en-US" sz="1200">
                <a:solidFill>
                  <a:srgbClr val="BBBBBB"/>
                </a:solidFill>
                <a:latin typeface="Consolas" panose="020B0609020204030204" pitchFamily="49" charset="0"/>
              </a:rPr>
              <a:t> myString </a:t>
            </a:r>
            <a:r>
              <a:rPr lang="en-US" sz="1200">
                <a:solidFill>
                  <a:srgbClr val="859900"/>
                </a:solidFill>
                <a:latin typeface="Consolas" panose="020B0609020204030204" pitchFamily="49" charset="0"/>
              </a:rPr>
              <a:t>&lt;&lt;</a:t>
            </a:r>
            <a:r>
              <a:rPr lang="en-US" sz="1200">
                <a:solidFill>
                  <a:srgbClr val="BBBBBB"/>
                </a:solidFill>
                <a:latin typeface="Consolas" panose="020B0609020204030204" pitchFamily="49" charset="0"/>
              </a:rPr>
              <a:t> std::endl;</a:t>
            </a:r>
          </a:p>
          <a:p>
            <a:pPr marL="0" indent="0">
              <a:spcBef>
                <a:spcPts val="0"/>
              </a:spcBef>
              <a:buNone/>
            </a:pPr>
            <a:r>
              <a:rPr lang="en-US" sz="1200">
                <a:solidFill>
                  <a:srgbClr val="859900"/>
                </a:solidFill>
                <a:latin typeface="Consolas" panose="020B0609020204030204" pitchFamily="49" charset="0"/>
              </a:rPr>
              <a:t>     return</a:t>
            </a:r>
            <a:r>
              <a:rPr lang="en-US" sz="1200">
                <a:solidFill>
                  <a:srgbClr val="BBBBBB"/>
                </a:solidFill>
                <a:latin typeface="Consolas" panose="020B0609020204030204" pitchFamily="49" charset="0"/>
              </a:rPr>
              <a:t> </a:t>
            </a:r>
            <a:r>
              <a:rPr lang="en-US" sz="1200">
                <a:solidFill>
                  <a:srgbClr val="D33682"/>
                </a:solidFill>
                <a:latin typeface="Consolas" panose="020B0609020204030204" pitchFamily="49" charset="0"/>
              </a:rPr>
              <a:t>0</a:t>
            </a:r>
            <a:r>
              <a:rPr lang="en-US" sz="1200">
                <a:solidFill>
                  <a:srgbClr val="BBBBBB"/>
                </a:solidFill>
                <a:latin typeface="Consolas" panose="020B0609020204030204" pitchFamily="49" charset="0"/>
              </a:rPr>
              <a:t>; </a:t>
            </a:r>
          </a:p>
          <a:p>
            <a:pPr marL="0" indent="0">
              <a:spcBef>
                <a:spcPts val="0"/>
              </a:spcBef>
              <a:buNone/>
            </a:pPr>
            <a:r>
              <a:rPr lang="en-US" sz="1200">
                <a:solidFill>
                  <a:srgbClr val="BBBBBB"/>
                </a:solidFill>
                <a:latin typeface="Consolas" panose="020B0609020204030204" pitchFamily="49" charset="0"/>
              </a:rPr>
              <a:t>}</a:t>
            </a:r>
          </a:p>
          <a:p>
            <a:pPr marL="0" indent="0">
              <a:buNone/>
            </a:pPr>
            <a:endParaRPr lang="en-US" sz="1400"/>
          </a:p>
          <a:p>
            <a:pPr marL="0" indent="0">
              <a:buNone/>
            </a:pPr>
            <a:endParaRPr lang="en-US"/>
          </a:p>
          <a:p>
            <a:pPr marL="0" indent="0">
              <a:buNone/>
            </a:pPr>
            <a:r>
              <a:rPr lang="en-US" sz="1800">
                <a:solidFill>
                  <a:schemeClr val="bg1"/>
                </a:solidFill>
              </a:rPr>
              <a:t>Java</a:t>
            </a:r>
          </a:p>
          <a:p>
            <a:pPr marL="0" indent="0">
              <a:lnSpc>
                <a:spcPct val="200000"/>
              </a:lnSpc>
              <a:spcBef>
                <a:spcPts val="0"/>
              </a:spcBef>
              <a:buNone/>
            </a:pPr>
            <a:r>
              <a:rPr lang="en-US" sz="1200" b="1">
                <a:solidFill>
                  <a:srgbClr val="93A1A1"/>
                </a:solidFill>
                <a:latin typeface="Consolas" panose="020B0609020204030204" pitchFamily="49" charset="0"/>
              </a:rPr>
              <a:t>class</a:t>
            </a:r>
            <a:r>
              <a:rPr lang="en-US" sz="1200">
                <a:solidFill>
                  <a:srgbClr val="BBBBBB"/>
                </a:solidFill>
                <a:latin typeface="Consolas" panose="020B0609020204030204" pitchFamily="49" charset="0"/>
              </a:rPr>
              <a:t> </a:t>
            </a:r>
            <a:r>
              <a:rPr lang="en-US" sz="1200">
                <a:solidFill>
                  <a:schemeClr val="accent4"/>
                </a:solidFill>
                <a:latin typeface="Consolas" panose="020B0609020204030204" pitchFamily="49" charset="0"/>
              </a:rPr>
              <a:t>HelloWorld </a:t>
            </a:r>
            <a:r>
              <a:rPr lang="en-US" sz="1200">
                <a:solidFill>
                  <a:srgbClr val="BBBBBB"/>
                </a:solidFill>
                <a:latin typeface="Consolas" panose="020B0609020204030204" pitchFamily="49" charset="0"/>
              </a:rPr>
              <a:t>{</a:t>
            </a:r>
          </a:p>
          <a:p>
            <a:pPr marL="0" indent="0">
              <a:spcBef>
                <a:spcPts val="0"/>
              </a:spcBef>
              <a:buNone/>
            </a:pPr>
            <a:r>
              <a:rPr lang="en-US" sz="1200" b="1">
                <a:solidFill>
                  <a:srgbClr val="93A1A1"/>
                </a:solidFill>
                <a:latin typeface="Consolas" panose="020B0609020204030204" pitchFamily="49" charset="0"/>
              </a:rPr>
              <a:t>   private</a:t>
            </a:r>
            <a:r>
              <a:rPr lang="en-US" sz="1200">
                <a:solidFill>
                  <a:srgbClr val="BBBBBB"/>
                </a:solidFill>
                <a:latin typeface="Consolas" panose="020B0609020204030204" pitchFamily="49" charset="0"/>
              </a:rPr>
              <a:t> </a:t>
            </a:r>
            <a:r>
              <a:rPr lang="en-US" sz="1200" b="1">
                <a:solidFill>
                  <a:srgbClr val="93A1A1"/>
                </a:solidFill>
                <a:latin typeface="Consolas" panose="020B0609020204030204" pitchFamily="49" charset="0"/>
              </a:rPr>
              <a:t>String</a:t>
            </a:r>
            <a:r>
              <a:rPr lang="en-US" sz="1200">
                <a:solidFill>
                  <a:srgbClr val="BBBBBB"/>
                </a:solidFill>
                <a:latin typeface="Consolas" panose="020B0609020204030204" pitchFamily="49" charset="0"/>
              </a:rPr>
              <a:t> </a:t>
            </a:r>
            <a:r>
              <a:rPr lang="en-US" sz="1200">
                <a:solidFill>
                  <a:srgbClr val="268BD2"/>
                </a:solidFill>
                <a:latin typeface="Consolas" panose="020B0609020204030204" pitchFamily="49" charset="0"/>
              </a:rPr>
              <a:t>myString</a:t>
            </a:r>
            <a:r>
              <a:rPr lang="en-US" sz="1200">
                <a:solidFill>
                  <a:srgbClr val="BBBBBB"/>
                </a:solidFill>
                <a:latin typeface="Consolas" panose="020B0609020204030204" pitchFamily="49" charset="0"/>
              </a:rPr>
              <a:t>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 </a:t>
            </a:r>
            <a:r>
              <a:rPr lang="en-US" sz="1200">
                <a:solidFill>
                  <a:srgbClr val="2AA198"/>
                </a:solidFill>
                <a:latin typeface="Consolas" panose="020B0609020204030204" pitchFamily="49" charset="0"/>
              </a:rPr>
              <a:t>"Hello World!"</a:t>
            </a:r>
            <a:r>
              <a:rPr lang="en-US" sz="1200">
                <a:solidFill>
                  <a:srgbClr val="BBBBBB"/>
                </a:solidFill>
                <a:latin typeface="Consolas" panose="020B0609020204030204" pitchFamily="49" charset="0"/>
              </a:rPr>
              <a:t>;</a:t>
            </a:r>
          </a:p>
          <a:p>
            <a:pPr marL="0" indent="0">
              <a:spcBef>
                <a:spcPts val="0"/>
              </a:spcBef>
              <a:buNone/>
            </a:pPr>
            <a:r>
              <a:rPr lang="en-US" sz="1200" b="1">
                <a:solidFill>
                  <a:srgbClr val="93A1A1"/>
                </a:solidFill>
                <a:latin typeface="Consolas" panose="020B0609020204030204" pitchFamily="49" charset="0"/>
              </a:rPr>
              <a:t>   public</a:t>
            </a:r>
            <a:r>
              <a:rPr lang="en-US" sz="1200">
                <a:solidFill>
                  <a:srgbClr val="BBBBBB"/>
                </a:solidFill>
                <a:latin typeface="Consolas" panose="020B0609020204030204" pitchFamily="49" charset="0"/>
              </a:rPr>
              <a:t> </a:t>
            </a:r>
            <a:r>
              <a:rPr lang="en-US" sz="1200" b="1">
                <a:solidFill>
                  <a:srgbClr val="93A1A1"/>
                </a:solidFill>
                <a:latin typeface="Consolas" panose="020B0609020204030204" pitchFamily="49" charset="0"/>
              </a:rPr>
              <a:t>static</a:t>
            </a:r>
            <a:r>
              <a:rPr lang="en-US" sz="1200">
                <a:solidFill>
                  <a:srgbClr val="BBBBBB"/>
                </a:solidFill>
                <a:latin typeface="Consolas" panose="020B0609020204030204" pitchFamily="49" charset="0"/>
              </a:rPr>
              <a:t> </a:t>
            </a:r>
            <a:r>
              <a:rPr lang="en-US" sz="1200" b="1">
                <a:solidFill>
                  <a:srgbClr val="93A1A1"/>
                </a:solidFill>
                <a:latin typeface="Consolas" panose="020B0609020204030204" pitchFamily="49" charset="0"/>
              </a:rPr>
              <a:t>void</a:t>
            </a:r>
            <a:r>
              <a:rPr lang="en-US" sz="1200">
                <a:solidFill>
                  <a:srgbClr val="BBBBBB"/>
                </a:solidFill>
                <a:latin typeface="Consolas" panose="020B0609020204030204" pitchFamily="49" charset="0"/>
              </a:rPr>
              <a:t> </a:t>
            </a:r>
            <a:r>
              <a:rPr lang="en-US" sz="1200">
                <a:solidFill>
                  <a:srgbClr val="268BD2"/>
                </a:solidFill>
                <a:latin typeface="Consolas" panose="020B0609020204030204" pitchFamily="49" charset="0"/>
              </a:rPr>
              <a:t>main</a:t>
            </a:r>
            <a:r>
              <a:rPr lang="en-US" sz="1200">
                <a:solidFill>
                  <a:srgbClr val="BBBBBB"/>
                </a:solidFill>
                <a:latin typeface="Consolas" panose="020B0609020204030204" pitchFamily="49" charset="0"/>
              </a:rPr>
              <a:t>(</a:t>
            </a:r>
            <a:r>
              <a:rPr lang="en-US" sz="1200" b="1">
                <a:solidFill>
                  <a:srgbClr val="93A1A1"/>
                </a:solidFill>
                <a:latin typeface="Consolas" panose="020B0609020204030204" pitchFamily="49" charset="0"/>
              </a:rPr>
              <a:t>String</a:t>
            </a:r>
            <a:r>
              <a:rPr lang="en-US" sz="1200">
                <a:solidFill>
                  <a:srgbClr val="BBBBBB"/>
                </a:solidFill>
                <a:latin typeface="Consolas" panose="020B0609020204030204" pitchFamily="49" charset="0"/>
              </a:rPr>
              <a:t> args[]) { </a:t>
            </a:r>
          </a:p>
          <a:p>
            <a:pPr marL="0" indent="0">
              <a:spcBef>
                <a:spcPts val="0"/>
              </a:spcBef>
              <a:buNone/>
            </a:pPr>
            <a:r>
              <a:rPr lang="en-US" sz="1200">
                <a:solidFill>
                  <a:srgbClr val="268BD2"/>
                </a:solidFill>
                <a:latin typeface="Consolas" panose="020B0609020204030204" pitchFamily="49" charset="0"/>
              </a:rPr>
              <a:t>      System</a:t>
            </a:r>
            <a:r>
              <a:rPr lang="en-US" sz="1200">
                <a:solidFill>
                  <a:srgbClr val="BBBBBB"/>
                </a:solidFill>
                <a:latin typeface="Consolas" panose="020B0609020204030204" pitchFamily="49" charset="0"/>
              </a:rPr>
              <a:t>.</a:t>
            </a:r>
            <a:r>
              <a:rPr lang="en-US" sz="1200">
                <a:solidFill>
                  <a:srgbClr val="268BD2"/>
                </a:solidFill>
                <a:latin typeface="Consolas" panose="020B0609020204030204" pitchFamily="49" charset="0"/>
              </a:rPr>
              <a:t>out</a:t>
            </a:r>
            <a:r>
              <a:rPr lang="en-US" sz="1200">
                <a:solidFill>
                  <a:srgbClr val="BBBBBB"/>
                </a:solidFill>
                <a:latin typeface="Consolas" panose="020B0609020204030204" pitchFamily="49" charset="0"/>
              </a:rPr>
              <a:t>.</a:t>
            </a:r>
            <a:r>
              <a:rPr lang="en-US" sz="1200">
                <a:solidFill>
                  <a:srgbClr val="268BD2"/>
                </a:solidFill>
                <a:latin typeface="Consolas" panose="020B0609020204030204" pitchFamily="49" charset="0"/>
              </a:rPr>
              <a:t>println</a:t>
            </a:r>
            <a:r>
              <a:rPr lang="en-US" sz="1200">
                <a:solidFill>
                  <a:srgbClr val="BBBBBB"/>
                </a:solidFill>
                <a:latin typeface="Consolas" panose="020B0609020204030204" pitchFamily="49" charset="0"/>
              </a:rPr>
              <a:t>(myString);</a:t>
            </a:r>
          </a:p>
          <a:p>
            <a:pPr marL="0" indent="0">
              <a:spcBef>
                <a:spcPts val="0"/>
              </a:spcBef>
              <a:buNone/>
            </a:pPr>
            <a:r>
              <a:rPr lang="en-US" sz="1200">
                <a:solidFill>
                  <a:srgbClr val="BBBBBB"/>
                </a:solidFill>
                <a:latin typeface="Consolas" panose="020B0609020204030204" pitchFamily="49" charset="0"/>
              </a:rPr>
              <a:t>   }</a:t>
            </a:r>
          </a:p>
          <a:p>
            <a:pPr marL="0" indent="0">
              <a:spcBef>
                <a:spcPts val="0"/>
              </a:spcBef>
              <a:buNone/>
            </a:pPr>
            <a:r>
              <a:rPr lang="en-US" sz="1200">
                <a:solidFill>
                  <a:srgbClr val="BBBBBB"/>
                </a:solidFill>
                <a:latin typeface="Consolas" panose="020B0609020204030204" pitchFamily="49" charset="0"/>
              </a:rPr>
              <a:t>}</a:t>
            </a:r>
          </a:p>
          <a:p>
            <a:pPr marL="0" indent="0">
              <a:buNone/>
            </a:pPr>
            <a:endParaRPr lang="en-US" sz="140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646331"/>
          </a:xfrm>
          <a:prstGeom prst="rect">
            <a:avLst/>
          </a:prstGeom>
          <a:noFill/>
        </p:spPr>
        <p:txBody>
          <a:bodyPr wrap="square" rtlCol="0">
            <a:spAutoFit/>
          </a:bodyPr>
          <a:lstStyle/>
          <a:p>
            <a:r>
              <a:rPr lang="en-US">
                <a:solidFill>
                  <a:schemeClr val="bg1"/>
                </a:solidFill>
              </a:rPr>
              <a:t>Notice how different languages can look very different even when they are doing the same task.</a:t>
            </a:r>
          </a:p>
          <a:p>
            <a:r>
              <a:rPr lang="en-US">
                <a:solidFill>
                  <a:schemeClr val="bg1"/>
                </a:solidFill>
              </a:rPr>
              <a:t>Notice also how the bracing ( i.e. “{}”) style is different between languages. </a:t>
            </a:r>
          </a:p>
        </p:txBody>
      </p:sp>
    </p:spTree>
    <p:extLst>
      <p:ext uri="{BB962C8B-B14F-4D97-AF65-F5344CB8AC3E}">
        <p14:creationId xmlns:p14="http://schemas.microsoft.com/office/powerpoint/2010/main" val="2589068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idx="4294967295"/>
          </p:nvPr>
        </p:nvSpPr>
        <p:spPr>
          <a:xfrm>
            <a:off x="2711823" y="593259"/>
            <a:ext cx="8610600" cy="1293812"/>
          </a:xfrm>
        </p:spPr>
        <p:txBody>
          <a:bodyPr/>
          <a:lstStyle/>
          <a:p>
            <a:r>
              <a:rPr lang="en-US">
                <a:solidFill>
                  <a:schemeClr val="bg1"/>
                </a:solidFill>
              </a:rPr>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4294967295"/>
          </p:nvPr>
        </p:nvSpPr>
        <p:spPr>
          <a:xfrm>
            <a:off x="1005840" y="2057400"/>
            <a:ext cx="9906000" cy="4398962"/>
          </a:xfrm>
        </p:spPr>
        <p:txBody>
          <a:bodyPr numCol="2">
            <a:normAutofit/>
          </a:bodyPr>
          <a:lstStyle/>
          <a:p>
            <a:pPr marL="0" indent="0">
              <a:buNone/>
            </a:pPr>
            <a:r>
              <a:rPr lang="en-US" sz="2800">
                <a:solidFill>
                  <a:schemeClr val="bg1"/>
                </a:solidFill>
              </a:rPr>
              <a:t>Hello World </a:t>
            </a:r>
            <a:r>
              <a:rPr lang="en-US" sz="2400">
                <a:solidFill>
                  <a:schemeClr val="bg1"/>
                </a:solidFill>
              </a:rPr>
              <a:t>C#</a:t>
            </a:r>
            <a:endParaRPr lang="en-US" sz="2000">
              <a:solidFill>
                <a:schemeClr val="bg1"/>
              </a:solidFill>
            </a:endParaRPr>
          </a:p>
          <a:p>
            <a:pPr marL="0" indent="0">
              <a:lnSpc>
                <a:spcPct val="200000"/>
              </a:lnSpc>
              <a:spcBef>
                <a:spcPts val="0"/>
              </a:spcBef>
              <a:buNone/>
            </a:pPr>
            <a:r>
              <a:rPr lang="en-US" sz="1100">
                <a:solidFill>
                  <a:srgbClr val="859900"/>
                </a:solidFill>
                <a:latin typeface="Consolas" panose="020B0609020204030204" pitchFamily="49" charset="0"/>
              </a:rPr>
              <a:t>using</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System</a:t>
            </a:r>
            <a:r>
              <a:rPr lang="en-US" sz="1100">
                <a:solidFill>
                  <a:srgbClr val="BBBBBB"/>
                </a:solidFill>
                <a:latin typeface="Consolas" panose="020B0609020204030204" pitchFamily="49" charset="0"/>
              </a:rPr>
              <a:t>;</a:t>
            </a:r>
          </a:p>
          <a:p>
            <a:pPr marL="0" indent="0">
              <a:spcBef>
                <a:spcPts val="0"/>
              </a:spcBef>
              <a:buNone/>
            </a:pPr>
            <a:r>
              <a:rPr lang="en-US" sz="1100">
                <a:solidFill>
                  <a:srgbClr val="859900"/>
                </a:solidFill>
                <a:latin typeface="Consolas" panose="020B0609020204030204" pitchFamily="49" charset="0"/>
              </a:rPr>
              <a:t>using</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System</a:t>
            </a:r>
            <a:r>
              <a:rPr lang="en-US" sz="1100">
                <a:solidFill>
                  <a:srgbClr val="BBBBBB"/>
                </a:solidFill>
                <a:latin typeface="Consolas" panose="020B0609020204030204" pitchFamily="49" charset="0"/>
              </a:rPr>
              <a:t>.</a:t>
            </a:r>
            <a:r>
              <a:rPr lang="en-US" sz="1100">
                <a:solidFill>
                  <a:srgbClr val="CB4B16"/>
                </a:solidFill>
                <a:latin typeface="Consolas" panose="020B0609020204030204" pitchFamily="49" charset="0"/>
              </a:rPr>
              <a:t>Collections</a:t>
            </a:r>
            <a:r>
              <a:rPr lang="en-US" sz="1100">
                <a:solidFill>
                  <a:srgbClr val="BBBBBB"/>
                </a:solidFill>
                <a:latin typeface="Consolas" panose="020B0609020204030204" pitchFamily="49" charset="0"/>
              </a:rPr>
              <a:t>.</a:t>
            </a:r>
            <a:r>
              <a:rPr lang="en-US" sz="1100">
                <a:solidFill>
                  <a:srgbClr val="CB4B16"/>
                </a:solidFill>
                <a:latin typeface="Consolas" panose="020B0609020204030204" pitchFamily="49" charset="0"/>
              </a:rPr>
              <a:t>Generic</a:t>
            </a:r>
            <a:r>
              <a:rPr lang="en-US" sz="1100">
                <a:solidFill>
                  <a:srgbClr val="BBBBBB"/>
                </a:solidFill>
                <a:latin typeface="Consolas" panose="020B0609020204030204" pitchFamily="49" charset="0"/>
              </a:rPr>
              <a:t>;</a:t>
            </a:r>
          </a:p>
          <a:p>
            <a:pPr marL="0" indent="0">
              <a:spcBef>
                <a:spcPts val="0"/>
              </a:spcBef>
              <a:buNone/>
            </a:pPr>
            <a:r>
              <a:rPr lang="en-US" sz="1100">
                <a:solidFill>
                  <a:srgbClr val="859900"/>
                </a:solidFill>
                <a:latin typeface="Consolas" panose="020B0609020204030204" pitchFamily="49" charset="0"/>
              </a:rPr>
              <a:t>using</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System</a:t>
            </a:r>
            <a:r>
              <a:rPr lang="en-US" sz="1100">
                <a:solidFill>
                  <a:srgbClr val="BBBBBB"/>
                </a:solidFill>
                <a:latin typeface="Consolas" panose="020B0609020204030204" pitchFamily="49" charset="0"/>
              </a:rPr>
              <a:t>.</a:t>
            </a:r>
            <a:r>
              <a:rPr lang="en-US" sz="1100">
                <a:solidFill>
                  <a:srgbClr val="CB4B16"/>
                </a:solidFill>
                <a:latin typeface="Consolas" panose="020B0609020204030204" pitchFamily="49" charset="0"/>
              </a:rPr>
              <a:t>Text</a:t>
            </a:r>
            <a:r>
              <a:rPr lang="en-US" sz="1100">
                <a:solidFill>
                  <a:srgbClr val="BBBBBB"/>
                </a:solidFill>
                <a:latin typeface="Consolas" panose="020B0609020204030204" pitchFamily="49" charset="0"/>
              </a:rPr>
              <a:t>;</a:t>
            </a:r>
          </a:p>
          <a:p>
            <a:pPr marL="0" indent="0">
              <a:spcBef>
                <a:spcPts val="0"/>
              </a:spcBef>
              <a:buNone/>
            </a:pPr>
            <a:br>
              <a:rPr lang="en-US" sz="1100">
                <a:solidFill>
                  <a:srgbClr val="BBBBBB"/>
                </a:solidFill>
                <a:latin typeface="Consolas" panose="020B0609020204030204" pitchFamily="49" charset="0"/>
              </a:rPr>
            </a:br>
            <a:r>
              <a:rPr lang="en-US" sz="1100">
                <a:solidFill>
                  <a:srgbClr val="859900"/>
                </a:solidFill>
                <a:latin typeface="Consolas" panose="020B0609020204030204" pitchFamily="49" charset="0"/>
              </a:rPr>
              <a:t>namespace</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ConsoleApplication1</a:t>
            </a:r>
            <a:endParaRPr lang="en-US" sz="1100">
              <a:solidFill>
                <a:srgbClr val="BBBBBB"/>
              </a:solidFill>
              <a:latin typeface="Consolas" panose="020B0609020204030204" pitchFamily="49" charset="0"/>
            </a:endParaRPr>
          </a:p>
          <a:p>
            <a:pPr marL="0" indent="0">
              <a:spcBef>
                <a:spcPts val="0"/>
              </a:spcBef>
              <a:buNone/>
            </a:pPr>
            <a:r>
              <a:rPr lang="en-US" sz="1100">
                <a:solidFill>
                  <a:srgbClr val="BBBBBB"/>
                </a:solidFill>
                <a:latin typeface="Consolas" panose="020B0609020204030204" pitchFamily="49" charset="0"/>
              </a:rPr>
              <a:t>{</a:t>
            </a:r>
          </a:p>
          <a:p>
            <a:pPr marL="0" indent="0">
              <a:spcBef>
                <a:spcPts val="0"/>
              </a:spcBef>
              <a:buNone/>
            </a:pPr>
            <a:r>
              <a:rPr lang="en-US" sz="1100">
                <a:solidFill>
                  <a:srgbClr val="859900"/>
                </a:solidFill>
                <a:latin typeface="Consolas" panose="020B0609020204030204" pitchFamily="49" charset="0"/>
              </a:rPr>
              <a:t>   class</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HelloWorld</a:t>
            </a:r>
            <a:endParaRPr lang="en-US" sz="1100">
              <a:solidFill>
                <a:srgbClr val="BBBBBB"/>
              </a:solidFill>
              <a:latin typeface="Consolas" panose="020B0609020204030204" pitchFamily="49" charset="0"/>
            </a:endParaRPr>
          </a:p>
          <a:p>
            <a:pPr marL="0" indent="0">
              <a:spcBef>
                <a:spcPts val="0"/>
              </a:spcBef>
              <a:buNone/>
            </a:pPr>
            <a:r>
              <a:rPr lang="en-US" sz="1100">
                <a:solidFill>
                  <a:srgbClr val="BBBBBB"/>
                </a:solidFill>
                <a:latin typeface="Consolas" panose="020B0609020204030204" pitchFamily="49" charset="0"/>
              </a:rPr>
              <a:t>   {</a:t>
            </a:r>
          </a:p>
          <a:p>
            <a:pPr marL="0" indent="0">
              <a:spcBef>
                <a:spcPts val="0"/>
              </a:spcBef>
              <a:buNone/>
            </a:pPr>
            <a:r>
              <a:rPr lang="en-US" sz="1100" b="1">
                <a:solidFill>
                  <a:srgbClr val="93A1A1"/>
                </a:solidFill>
                <a:latin typeface="Consolas" panose="020B0609020204030204" pitchFamily="49" charset="0"/>
              </a:rPr>
              <a:t>      String</a:t>
            </a:r>
            <a:r>
              <a:rPr lang="en-US" sz="1100">
                <a:solidFill>
                  <a:srgbClr val="BBBBBB"/>
                </a:solidFill>
                <a:latin typeface="Consolas" panose="020B0609020204030204" pitchFamily="49" charset="0"/>
              </a:rPr>
              <a:t> myString </a:t>
            </a:r>
            <a:r>
              <a:rPr lang="en-US" sz="1100">
                <a:solidFill>
                  <a:srgbClr val="859900"/>
                </a:solidFill>
                <a:latin typeface="Consolas" panose="020B0609020204030204" pitchFamily="49" charset="0"/>
              </a:rPr>
              <a:t>=</a:t>
            </a:r>
            <a:r>
              <a:rPr lang="en-US" sz="1100">
                <a:solidFill>
                  <a:srgbClr val="BBBBBB"/>
                </a:solidFill>
                <a:latin typeface="Consolas" panose="020B0609020204030204" pitchFamily="49" charset="0"/>
              </a:rPr>
              <a:t> </a:t>
            </a:r>
            <a:r>
              <a:rPr lang="en-US" sz="1100">
                <a:solidFill>
                  <a:srgbClr val="2AA198"/>
                </a:solidFill>
                <a:latin typeface="Consolas" panose="020B0609020204030204" pitchFamily="49" charset="0"/>
              </a:rPr>
              <a:t>"Hello, world!"</a:t>
            </a:r>
            <a:r>
              <a:rPr lang="en-US" sz="1100">
                <a:solidFill>
                  <a:srgbClr val="BBBBBB"/>
                </a:solidFill>
                <a:latin typeface="Consolas" panose="020B0609020204030204" pitchFamily="49" charset="0"/>
              </a:rPr>
              <a:t>;  </a:t>
            </a:r>
          </a:p>
          <a:p>
            <a:pPr marL="0" indent="0">
              <a:spcBef>
                <a:spcPts val="0"/>
              </a:spcBef>
              <a:buNone/>
            </a:pPr>
            <a:r>
              <a:rPr lang="en-US" sz="1100" b="1">
                <a:solidFill>
                  <a:srgbClr val="93A1A1"/>
                </a:solidFill>
                <a:latin typeface="Consolas" panose="020B0609020204030204" pitchFamily="49" charset="0"/>
              </a:rPr>
              <a:t>      static</a:t>
            </a:r>
            <a:r>
              <a:rPr lang="en-US" sz="1100">
                <a:solidFill>
                  <a:srgbClr val="BBBBBB"/>
                </a:solidFill>
                <a:latin typeface="Consolas" panose="020B0609020204030204" pitchFamily="49" charset="0"/>
              </a:rPr>
              <a:t> </a:t>
            </a:r>
            <a:r>
              <a:rPr lang="en-US" sz="1100">
                <a:solidFill>
                  <a:srgbClr val="859900"/>
                </a:solidFill>
                <a:latin typeface="Consolas" panose="020B0609020204030204" pitchFamily="49" charset="0"/>
              </a:rPr>
              <a:t>void</a:t>
            </a:r>
            <a:r>
              <a:rPr lang="en-US" sz="1100">
                <a:solidFill>
                  <a:srgbClr val="BBBBBB"/>
                </a:solidFill>
                <a:latin typeface="Consolas" panose="020B0609020204030204" pitchFamily="49" charset="0"/>
              </a:rPr>
              <a:t> </a:t>
            </a:r>
            <a:r>
              <a:rPr lang="en-US" sz="1100">
                <a:solidFill>
                  <a:srgbClr val="268BD2"/>
                </a:solidFill>
                <a:latin typeface="Consolas" panose="020B0609020204030204" pitchFamily="49" charset="0"/>
              </a:rPr>
              <a:t>Main</a:t>
            </a:r>
            <a:r>
              <a:rPr lang="en-US" sz="1100">
                <a:solidFill>
                  <a:srgbClr val="BBBBBB"/>
                </a:solidFill>
                <a:latin typeface="Consolas" panose="020B0609020204030204" pitchFamily="49" charset="0"/>
              </a:rPr>
              <a:t>(</a:t>
            </a:r>
            <a:r>
              <a:rPr lang="en-US" sz="1100">
                <a:solidFill>
                  <a:srgbClr val="859900"/>
                </a:solidFill>
                <a:latin typeface="Consolas" panose="020B0609020204030204" pitchFamily="49" charset="0"/>
              </a:rPr>
              <a:t>string</a:t>
            </a:r>
            <a:r>
              <a:rPr lang="en-US" sz="1100">
                <a:solidFill>
                  <a:srgbClr val="BBBBBB"/>
                </a:solidFill>
                <a:latin typeface="Consolas" panose="020B0609020204030204" pitchFamily="49" charset="0"/>
              </a:rPr>
              <a:t>[] args)</a:t>
            </a:r>
          </a:p>
          <a:p>
            <a:pPr marL="0" indent="0">
              <a:spcBef>
                <a:spcPts val="0"/>
              </a:spcBef>
              <a:buNone/>
            </a:pPr>
            <a:r>
              <a:rPr lang="en-US" sz="1100">
                <a:solidFill>
                  <a:srgbClr val="BBBBBB"/>
                </a:solidFill>
                <a:latin typeface="Consolas" panose="020B0609020204030204" pitchFamily="49" charset="0"/>
              </a:rPr>
              <a:t>      {</a:t>
            </a:r>
          </a:p>
          <a:p>
            <a:pPr marL="0" indent="0">
              <a:spcBef>
                <a:spcPts val="0"/>
              </a:spcBef>
              <a:buNone/>
            </a:pPr>
            <a:r>
              <a:rPr lang="en-US" sz="1100">
                <a:solidFill>
                  <a:srgbClr val="268BD2"/>
                </a:solidFill>
                <a:latin typeface="Consolas" panose="020B0609020204030204" pitchFamily="49" charset="0"/>
              </a:rPr>
              <a:t>         Console</a:t>
            </a:r>
            <a:r>
              <a:rPr lang="en-US" sz="1100">
                <a:solidFill>
                  <a:srgbClr val="BBBBBB"/>
                </a:solidFill>
                <a:latin typeface="Consolas" panose="020B0609020204030204" pitchFamily="49" charset="0"/>
              </a:rPr>
              <a:t>.</a:t>
            </a:r>
            <a:r>
              <a:rPr lang="en-US" sz="1100">
                <a:solidFill>
                  <a:srgbClr val="268BD2"/>
                </a:solidFill>
                <a:latin typeface="Consolas" panose="020B0609020204030204" pitchFamily="49" charset="0"/>
              </a:rPr>
              <a:t>WriteLine</a:t>
            </a:r>
            <a:r>
              <a:rPr lang="en-US" sz="1100">
                <a:solidFill>
                  <a:srgbClr val="BBBBBB"/>
                </a:solidFill>
                <a:latin typeface="Consolas" panose="020B0609020204030204" pitchFamily="49" charset="0"/>
              </a:rPr>
              <a:t>(</a:t>
            </a:r>
            <a:r>
              <a:rPr lang="en-US" sz="1100">
                <a:solidFill>
                  <a:srgbClr val="268BD2"/>
                </a:solidFill>
                <a:latin typeface="Consolas" panose="020B0609020204030204" pitchFamily="49" charset="0"/>
              </a:rPr>
              <a:t>myString</a:t>
            </a:r>
            <a:r>
              <a:rPr lang="en-US" sz="1100">
                <a:solidFill>
                  <a:srgbClr val="BBBBBB"/>
                </a:solidFill>
                <a:latin typeface="Consolas" panose="020B0609020204030204" pitchFamily="49" charset="0"/>
              </a:rPr>
              <a:t>);</a:t>
            </a:r>
          </a:p>
          <a:p>
            <a:pPr marL="0" indent="0">
              <a:spcBef>
                <a:spcPts val="0"/>
              </a:spcBef>
              <a:buNone/>
            </a:pPr>
            <a:r>
              <a:rPr lang="en-US" sz="1100">
                <a:solidFill>
                  <a:srgbClr val="BBBBBB"/>
                </a:solidFill>
                <a:latin typeface="Consolas" panose="020B0609020204030204" pitchFamily="49" charset="0"/>
              </a:rPr>
              <a:t>      }</a:t>
            </a:r>
          </a:p>
          <a:p>
            <a:pPr marL="0" indent="0">
              <a:spcBef>
                <a:spcPts val="0"/>
              </a:spcBef>
              <a:buNone/>
            </a:pPr>
            <a:r>
              <a:rPr lang="en-US" sz="1100">
                <a:solidFill>
                  <a:srgbClr val="BBBBBB"/>
                </a:solidFill>
                <a:latin typeface="Consolas" panose="020B0609020204030204" pitchFamily="49" charset="0"/>
              </a:rPr>
              <a:t>   }</a:t>
            </a:r>
          </a:p>
          <a:p>
            <a:pPr marL="0" indent="0">
              <a:spcBef>
                <a:spcPts val="0"/>
              </a:spcBef>
              <a:buNone/>
            </a:pPr>
            <a:r>
              <a:rPr lang="en-US" sz="1100">
                <a:solidFill>
                  <a:srgbClr val="BBBBBB"/>
                </a:solidFill>
                <a:latin typeface="Consolas" panose="020B0609020204030204" pitchFamily="49" charset="0"/>
              </a:rPr>
              <a:t>}</a:t>
            </a:r>
          </a:p>
          <a:p>
            <a:pPr marL="0" indent="0">
              <a:buNone/>
            </a:pPr>
            <a:endParaRPr lang="en-US" sz="2800"/>
          </a:p>
          <a:p>
            <a:pPr marL="0" indent="0">
              <a:buNone/>
            </a:pPr>
            <a:endParaRPr lang="en-US" sz="2400"/>
          </a:p>
          <a:p>
            <a:pPr marL="0" indent="0">
              <a:buNone/>
            </a:pPr>
            <a:endParaRPr lang="en-US" sz="2400"/>
          </a:p>
          <a:p>
            <a:pPr marL="0" indent="0">
              <a:buNone/>
            </a:pPr>
            <a:r>
              <a:rPr lang="en-US" sz="2400">
                <a:solidFill>
                  <a:schemeClr val="bg1"/>
                </a:solidFill>
              </a:rPr>
              <a:t>X86 Assembly</a:t>
            </a:r>
          </a:p>
          <a:p>
            <a:pPr marL="0" indent="0">
              <a:spcBef>
                <a:spcPts val="0"/>
              </a:spcBef>
              <a:buNone/>
            </a:pPr>
            <a:r>
              <a:rPr lang="en-US" sz="1050">
                <a:solidFill>
                  <a:srgbClr val="BBBBBB"/>
                </a:solidFill>
                <a:latin typeface="Consolas" panose="020B0609020204030204" pitchFamily="49" charset="0"/>
              </a:rPr>
              <a:t>.</a:t>
            </a:r>
            <a:r>
              <a:rPr lang="en-US" sz="1050">
                <a:solidFill>
                  <a:srgbClr val="D33682"/>
                </a:solidFill>
                <a:latin typeface="Consolas" panose="020B0609020204030204" pitchFamily="49" charset="0"/>
              </a:rPr>
              <a:t>486</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   .model flat, stdcall</a:t>
            </a:r>
          </a:p>
          <a:p>
            <a:pPr marL="0" indent="0">
              <a:spcBef>
                <a:spcPts val="0"/>
              </a:spcBef>
              <a:buNone/>
            </a:pPr>
            <a:r>
              <a:rPr lang="en-US" sz="1050">
                <a:solidFill>
                  <a:srgbClr val="BBBBBB"/>
                </a:solidFill>
                <a:latin typeface="Consolas" panose="020B0609020204030204" pitchFamily="49" charset="0"/>
              </a:rPr>
              <a:t>   .stack </a:t>
            </a:r>
            <a:r>
              <a:rPr lang="en-US" sz="1050">
                <a:solidFill>
                  <a:srgbClr val="D33682"/>
                </a:solidFill>
                <a:latin typeface="Consolas" panose="020B0609020204030204" pitchFamily="49" charset="0"/>
              </a:rPr>
              <a:t>100h</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   option casemap :none</a:t>
            </a:r>
          </a:p>
          <a:p>
            <a:pPr marL="0" indent="0">
              <a:spcBef>
                <a:spcPts val="0"/>
              </a:spcBef>
              <a:buNone/>
            </a:pPr>
            <a:br>
              <a:rPr lang="en-US" sz="1050">
                <a:solidFill>
                  <a:srgbClr val="BBBBBB"/>
                </a:solidFill>
                <a:latin typeface="Consolas" panose="020B0609020204030204" pitchFamily="49" charset="0"/>
              </a:rPr>
            </a:br>
            <a:r>
              <a:rPr lang="en-US" sz="1050">
                <a:solidFill>
                  <a:srgbClr val="BBBBBB"/>
                </a:solidFill>
                <a:latin typeface="Consolas" panose="020B0609020204030204" pitchFamily="49" charset="0"/>
              </a:rPr>
              <a:t>   ExitProcess PROTO Near32 stdcall, dwExitCode:</a:t>
            </a:r>
            <a:r>
              <a:rPr lang="en-US" sz="1050">
                <a:solidFill>
                  <a:srgbClr val="859900"/>
                </a:solidFill>
                <a:latin typeface="Consolas" panose="020B0609020204030204" pitchFamily="49" charset="0"/>
              </a:rPr>
              <a:t>dword</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   putch PROTO Near32 stdcall, bChar:</a:t>
            </a:r>
            <a:r>
              <a:rPr lang="en-US" sz="1050">
                <a:solidFill>
                  <a:srgbClr val="859900"/>
                </a:solidFill>
                <a:latin typeface="Consolas" panose="020B0609020204030204" pitchFamily="49" charset="0"/>
              </a:rPr>
              <a:t>byte</a:t>
            </a:r>
            <a:r>
              <a:rPr lang="en-US" sz="1050" i="1">
                <a:solidFill>
                  <a:srgbClr val="657B83"/>
                </a:solidFill>
                <a:latin typeface="Consolas" panose="020B0609020204030204" pitchFamily="49" charset="0"/>
              </a:rPr>
              <a:t>; </a:t>
            </a:r>
            <a:br>
              <a:rPr lang="en-US" sz="1050">
                <a:solidFill>
                  <a:srgbClr val="BBBBBB"/>
                </a:solidFill>
                <a:latin typeface="Consolas" panose="020B0609020204030204" pitchFamily="49" charset="0"/>
              </a:rPr>
            </a:br>
            <a:r>
              <a:rPr lang="en-US" sz="1050">
                <a:solidFill>
                  <a:srgbClr val="BBBBBB"/>
                </a:solidFill>
                <a:latin typeface="Consolas" panose="020B0609020204030204" pitchFamily="49" charset="0"/>
              </a:rPr>
              <a:t>.data</a:t>
            </a:r>
          </a:p>
          <a:p>
            <a:pPr marL="0" indent="0">
              <a:spcBef>
                <a:spcPts val="0"/>
              </a:spcBef>
              <a:buNone/>
            </a:pPr>
            <a:r>
              <a:rPr lang="en-US" sz="1050">
                <a:solidFill>
                  <a:srgbClr val="BBBBBB"/>
                </a:solidFill>
                <a:latin typeface="Consolas" panose="020B0609020204030204" pitchFamily="49" charset="0"/>
              </a:rPr>
              <a:t>   strMyString </a:t>
            </a:r>
            <a:r>
              <a:rPr lang="en-US" sz="1050">
                <a:solidFill>
                  <a:srgbClr val="859900"/>
                </a:solidFill>
                <a:latin typeface="Consolas" panose="020B0609020204030204" pitchFamily="49" charset="0"/>
              </a:rPr>
              <a:t>byte</a:t>
            </a:r>
            <a:r>
              <a:rPr lang="en-US" sz="1050">
                <a:solidFill>
                  <a:srgbClr val="BBBBBB"/>
                </a:solidFill>
                <a:latin typeface="Consolas" panose="020B0609020204030204" pitchFamily="49" charset="0"/>
              </a:rPr>
              <a:t> "Hello World",</a:t>
            </a:r>
            <a:r>
              <a:rPr lang="en-US" sz="1050">
                <a:solidFill>
                  <a:srgbClr val="D33682"/>
                </a:solidFill>
                <a:latin typeface="Consolas" panose="020B0609020204030204" pitchFamily="49" charset="0"/>
              </a:rPr>
              <a:t>0</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.code</a:t>
            </a:r>
          </a:p>
          <a:p>
            <a:pPr marL="0" indent="0">
              <a:spcBef>
                <a:spcPts val="0"/>
              </a:spcBef>
              <a:buNone/>
            </a:pPr>
            <a:r>
              <a:rPr lang="en-US" sz="1050">
                <a:solidFill>
                  <a:srgbClr val="BBBBBB"/>
                </a:solidFill>
                <a:latin typeface="Consolas" panose="020B0609020204030204" pitchFamily="49" charset="0"/>
              </a:rPr>
              <a:t>main PROC</a:t>
            </a:r>
          </a:p>
          <a:p>
            <a:pPr marL="0" indent="0">
              <a:spcBef>
                <a:spcPts val="0"/>
              </a:spcBef>
              <a:buNone/>
            </a:pPr>
            <a:r>
              <a:rPr lang="en-US" sz="1050">
                <a:solidFill>
                  <a:srgbClr val="859900"/>
                </a:solidFill>
                <a:latin typeface="Consolas" panose="020B0609020204030204" pitchFamily="49" charset="0"/>
              </a:rPr>
              <a:t>   mov</a:t>
            </a:r>
            <a:r>
              <a:rPr lang="en-US" sz="1050">
                <a:solidFill>
                  <a:srgbClr val="BBBBBB"/>
                </a:solidFill>
                <a:latin typeface="Consolas" panose="020B0609020204030204" pitchFamily="49" charset="0"/>
              </a:rPr>
              <a:t> </a:t>
            </a:r>
            <a:r>
              <a:rPr lang="en-US" sz="1050">
                <a:solidFill>
                  <a:srgbClr val="B58900"/>
                </a:solidFill>
                <a:latin typeface="Consolas" panose="020B0609020204030204" pitchFamily="49" charset="0"/>
              </a:rPr>
              <a:t>ecx</a:t>
            </a:r>
            <a:r>
              <a:rPr lang="en-US" sz="1050">
                <a:solidFill>
                  <a:srgbClr val="BBBBBB"/>
                </a:solidFill>
                <a:latin typeface="Consolas" panose="020B0609020204030204" pitchFamily="49" charset="0"/>
              </a:rPr>
              <a:t>, LENGTHOF strMyString</a:t>
            </a:r>
          </a:p>
          <a:p>
            <a:pPr marL="0" indent="0">
              <a:spcBef>
                <a:spcPts val="0"/>
              </a:spcBef>
              <a:buNone/>
            </a:pPr>
            <a:r>
              <a:rPr lang="en-US" sz="1050">
                <a:solidFill>
                  <a:srgbClr val="859900"/>
                </a:solidFill>
                <a:latin typeface="Consolas" panose="020B0609020204030204" pitchFamily="49" charset="0"/>
              </a:rPr>
              <a:t>   mov</a:t>
            </a:r>
            <a:r>
              <a:rPr lang="en-US" sz="1050">
                <a:solidFill>
                  <a:srgbClr val="BBBBBB"/>
                </a:solidFill>
                <a:latin typeface="Consolas" panose="020B0609020204030204" pitchFamily="49" charset="0"/>
              </a:rPr>
              <a:t> </a:t>
            </a:r>
            <a:r>
              <a:rPr lang="en-US" sz="1050">
                <a:solidFill>
                  <a:srgbClr val="B58900"/>
                </a:solidFill>
                <a:latin typeface="Consolas" panose="020B0609020204030204" pitchFamily="49" charset="0"/>
              </a:rPr>
              <a:t>esi</a:t>
            </a:r>
            <a:r>
              <a:rPr lang="en-US" sz="1050">
                <a:solidFill>
                  <a:srgbClr val="BBBBBB"/>
                </a:solidFill>
                <a:latin typeface="Consolas" panose="020B0609020204030204" pitchFamily="49" charset="0"/>
              </a:rPr>
              <a:t>, OFFSET strMyString</a:t>
            </a:r>
          </a:p>
          <a:p>
            <a:pPr marL="0" indent="0">
              <a:spcBef>
                <a:spcPts val="0"/>
              </a:spcBef>
              <a:buNone/>
            </a:pPr>
            <a:r>
              <a:rPr lang="en-US" sz="1050">
                <a:solidFill>
                  <a:srgbClr val="268BD2"/>
                </a:solidFill>
                <a:latin typeface="Consolas" panose="020B0609020204030204" pitchFamily="49" charset="0"/>
              </a:rPr>
              <a:t>L1:</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   invoke putch, </a:t>
            </a:r>
            <a:r>
              <a:rPr lang="en-US" sz="1050">
                <a:solidFill>
                  <a:srgbClr val="859900"/>
                </a:solidFill>
                <a:latin typeface="Consolas" panose="020B0609020204030204" pitchFamily="49" charset="0"/>
              </a:rPr>
              <a:t>byte</a:t>
            </a:r>
            <a:r>
              <a:rPr lang="en-US" sz="1050">
                <a:solidFill>
                  <a:srgbClr val="BBBBBB"/>
                </a:solidFill>
                <a:latin typeface="Consolas" panose="020B0609020204030204" pitchFamily="49" charset="0"/>
              </a:rPr>
              <a:t> PTR </a:t>
            </a:r>
            <a:r>
              <a:rPr lang="en-US" sz="1050">
                <a:solidFill>
                  <a:srgbClr val="B58900"/>
                </a:solidFill>
                <a:latin typeface="Consolas" panose="020B0609020204030204" pitchFamily="49" charset="0"/>
              </a:rPr>
              <a:t>esi</a:t>
            </a:r>
            <a:endParaRPr lang="en-US" sz="1050">
              <a:solidFill>
                <a:srgbClr val="BBBBBB"/>
              </a:solidFill>
              <a:latin typeface="Consolas" panose="020B0609020204030204" pitchFamily="49" charset="0"/>
            </a:endParaRPr>
          </a:p>
          <a:p>
            <a:pPr marL="0" indent="0">
              <a:spcBef>
                <a:spcPts val="0"/>
              </a:spcBef>
              <a:buNone/>
            </a:pPr>
            <a:r>
              <a:rPr lang="en-US" sz="1050">
                <a:solidFill>
                  <a:srgbClr val="859900"/>
                </a:solidFill>
                <a:latin typeface="Consolas" panose="020B0609020204030204" pitchFamily="49" charset="0"/>
              </a:rPr>
              <a:t>   inc</a:t>
            </a:r>
            <a:r>
              <a:rPr lang="en-US" sz="1050">
                <a:solidFill>
                  <a:srgbClr val="BBBBBB"/>
                </a:solidFill>
                <a:latin typeface="Consolas" panose="020B0609020204030204" pitchFamily="49" charset="0"/>
              </a:rPr>
              <a:t> </a:t>
            </a:r>
            <a:r>
              <a:rPr lang="en-US" sz="1050">
                <a:solidFill>
                  <a:srgbClr val="B58900"/>
                </a:solidFill>
                <a:latin typeface="Consolas" panose="020B0609020204030204" pitchFamily="49" charset="0"/>
              </a:rPr>
              <a:t>esi</a:t>
            </a:r>
            <a:endParaRPr lang="en-US" sz="1050">
              <a:solidFill>
                <a:srgbClr val="BBBBBB"/>
              </a:solidFill>
              <a:latin typeface="Consolas" panose="020B0609020204030204" pitchFamily="49" charset="0"/>
            </a:endParaRPr>
          </a:p>
          <a:p>
            <a:pPr marL="0" indent="0">
              <a:spcBef>
                <a:spcPts val="0"/>
              </a:spcBef>
              <a:buNone/>
            </a:pPr>
            <a:r>
              <a:rPr lang="en-US" sz="1050">
                <a:solidFill>
                  <a:srgbClr val="859900"/>
                </a:solidFill>
                <a:latin typeface="Consolas" panose="020B0609020204030204" pitchFamily="49" charset="0"/>
              </a:rPr>
              <a:t>   loop</a:t>
            </a:r>
            <a:r>
              <a:rPr lang="en-US" sz="1050">
                <a:solidFill>
                  <a:srgbClr val="BBBBBB"/>
                </a:solidFill>
                <a:latin typeface="Consolas" panose="020B0609020204030204" pitchFamily="49" charset="0"/>
              </a:rPr>
              <a:t> L1</a:t>
            </a:r>
          </a:p>
          <a:p>
            <a:pPr marL="0" indent="0">
              <a:spcBef>
                <a:spcPts val="0"/>
              </a:spcBef>
              <a:buNone/>
            </a:pPr>
            <a:r>
              <a:rPr lang="en-US" sz="1050">
                <a:solidFill>
                  <a:srgbClr val="BBBBBB"/>
                </a:solidFill>
                <a:latin typeface="Consolas" panose="020B0609020204030204" pitchFamily="49" charset="0"/>
              </a:rPr>
              <a:t>   invoke ExitProcess,</a:t>
            </a:r>
            <a:r>
              <a:rPr lang="en-US" sz="1050">
                <a:solidFill>
                  <a:srgbClr val="D33682"/>
                </a:solidFill>
                <a:latin typeface="Consolas" panose="020B0609020204030204" pitchFamily="49" charset="0"/>
              </a:rPr>
              <a:t>0</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main ENDP</a:t>
            </a:r>
          </a:p>
          <a:p>
            <a:pPr marL="0" indent="0">
              <a:spcBef>
                <a:spcPts val="0"/>
              </a:spcBef>
              <a:buNone/>
            </a:pPr>
            <a:r>
              <a:rPr lang="en-US" sz="105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1584722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EAF1-3002-48EA-B7D5-BF8631242C9C}"/>
              </a:ext>
            </a:extLst>
          </p:cNvPr>
          <p:cNvSpPr>
            <a:spLocks noGrp="1"/>
          </p:cNvSpPr>
          <p:nvPr>
            <p:ph type="title"/>
          </p:nvPr>
        </p:nvSpPr>
        <p:spPr>
          <a:xfrm>
            <a:off x="838200" y="365125"/>
            <a:ext cx="10515600" cy="569153"/>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0B591C3C-A77C-435F-8E66-BDDD4FD23737}"/>
              </a:ext>
            </a:extLst>
          </p:cNvPr>
          <p:cNvSpPr>
            <a:spLocks noGrp="1"/>
          </p:cNvSpPr>
          <p:nvPr>
            <p:ph idx="1"/>
          </p:nvPr>
        </p:nvSpPr>
        <p:spPr>
          <a:xfrm>
            <a:off x="1304560" y="1380174"/>
            <a:ext cx="10605052" cy="5645425"/>
          </a:xfrm>
        </p:spPr>
        <p:txBody>
          <a:bodyPr>
            <a:normAutofit lnSpcReduction="10000"/>
          </a:bodyPr>
          <a:lstStyle/>
          <a:p>
            <a:pPr marL="0" indent="0">
              <a:buNone/>
            </a:pPr>
            <a:r>
              <a:rPr lang="en-US" dirty="0"/>
              <a:t>5. Projects. Do the following: </a:t>
            </a:r>
          </a:p>
          <a:p>
            <a:pPr marL="0" indent="0">
              <a:buNone/>
            </a:pPr>
            <a:r>
              <a:rPr lang="en-US" dirty="0"/>
              <a:t>	a. With your counselor’s approval, choose a sample program. Modify the code or add a function or subroutine to it. Debug and demonstrate the modified program to your counselor.</a:t>
            </a:r>
          </a:p>
          <a:p>
            <a:pPr marL="0" indent="0">
              <a:buNone/>
            </a:pPr>
            <a:r>
              <a:rPr lang="en-US" dirty="0"/>
              <a:t>	b. With your counselor’s approval, choose a second programming language and development environment, different from those used for requirement 5a and in a different industry from 5a. Then write, debug, and demonstrate a functioning program to your counselor, using that language and environment. </a:t>
            </a:r>
          </a:p>
          <a:p>
            <a:pPr marL="0" indent="0">
              <a:buNone/>
            </a:pPr>
            <a:r>
              <a:rPr lang="en-US" dirty="0"/>
              <a:t>	c. With your counselor’s approval, choose a third programming language and development environment, different from those used for requirements 5a and 5b and in a different industry from 5a or 5b. Then write, debug, and demonstrate a functioning program to your counselor, using that language and environment. </a:t>
            </a:r>
          </a:p>
          <a:p>
            <a:pPr marL="0" indent="0">
              <a:buNone/>
            </a:pPr>
            <a:r>
              <a:rPr lang="en-US" dirty="0"/>
              <a:t>	d. Explain how the programs you wrote for requirements 5a, 5b, and 5c process inputs, how they make decisions based on those inputs, and how they provide outputs based on the decision making.</a:t>
            </a:r>
          </a:p>
        </p:txBody>
      </p:sp>
    </p:spTree>
    <p:extLst>
      <p:ext uri="{BB962C8B-B14F-4D97-AF65-F5344CB8AC3E}">
        <p14:creationId xmlns:p14="http://schemas.microsoft.com/office/powerpoint/2010/main" val="303157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EA0746-262B-2240-8D59-AF96300FF7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17998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B7AE-2C11-44FD-8EE3-1809EB5DD515}"/>
              </a:ext>
            </a:extLst>
          </p:cNvPr>
          <p:cNvSpPr>
            <a:spLocks noGrp="1"/>
          </p:cNvSpPr>
          <p:nvPr>
            <p:ph type="title"/>
          </p:nvPr>
        </p:nvSpPr>
        <p:spPr>
          <a:xfrm>
            <a:off x="1141413" y="618518"/>
            <a:ext cx="9905998" cy="1478570"/>
          </a:xfrm>
        </p:spPr>
        <p:txBody>
          <a:bodyPr>
            <a:normAutofit/>
          </a:bodyPr>
          <a:lstStyle/>
          <a:p>
            <a:r>
              <a:rPr lang="en-US"/>
              <a:t>Programming Language Types </a:t>
            </a:r>
          </a:p>
        </p:txBody>
      </p:sp>
      <p:sp>
        <p:nvSpPr>
          <p:cNvPr id="3" name="Content Placeholder 2">
            <a:extLst>
              <a:ext uri="{FF2B5EF4-FFF2-40B4-BE49-F238E27FC236}">
                <a16:creationId xmlns:a16="http://schemas.microsoft.com/office/drawing/2014/main" id="{9D6E73BE-AB81-43BE-AD9C-D65C9A0AC8DD}"/>
              </a:ext>
            </a:extLst>
          </p:cNvPr>
          <p:cNvSpPr>
            <a:spLocks noGrp="1"/>
          </p:cNvSpPr>
          <p:nvPr>
            <p:ph idx="1"/>
          </p:nvPr>
        </p:nvSpPr>
        <p:spPr>
          <a:xfrm>
            <a:off x="485918" y="2204664"/>
            <a:ext cx="4844521" cy="3541714"/>
          </a:xfrm>
        </p:spPr>
        <p:txBody>
          <a:bodyPr anchor="ctr">
            <a:normAutofit fontScale="92500" lnSpcReduction="10000"/>
          </a:bodyPr>
          <a:lstStyle/>
          <a:p>
            <a:pPr marL="0" indent="0">
              <a:buNone/>
            </a:pPr>
            <a:r>
              <a:rPr lang="en-US"/>
              <a:t>This photo illiterates the difference between </a:t>
            </a:r>
            <a:r>
              <a:rPr lang="en-US">
                <a:solidFill>
                  <a:schemeClr val="accent4"/>
                </a:solidFill>
              </a:rPr>
              <a:t>compiled</a:t>
            </a:r>
            <a:r>
              <a:rPr lang="en-US"/>
              <a:t> and </a:t>
            </a:r>
            <a:r>
              <a:rPr lang="en-US">
                <a:solidFill>
                  <a:schemeClr val="accent4"/>
                </a:solidFill>
              </a:rPr>
              <a:t>interpreted</a:t>
            </a:r>
            <a:r>
              <a:rPr lang="en-US"/>
              <a:t> languages…</a:t>
            </a:r>
          </a:p>
          <a:p>
            <a:pPr marL="0" indent="0">
              <a:buNone/>
            </a:pPr>
            <a:endParaRPr lang="en-US"/>
          </a:p>
          <a:p>
            <a:pPr marL="0" indent="0">
              <a:buNone/>
            </a:pPr>
            <a:r>
              <a:rPr lang="en-US"/>
              <a:t>Use your computers to make a list of 3 </a:t>
            </a:r>
            <a:r>
              <a:rPr lang="en-US">
                <a:solidFill>
                  <a:schemeClr val="accent4"/>
                </a:solidFill>
              </a:rPr>
              <a:t>compiled</a:t>
            </a:r>
            <a:r>
              <a:rPr lang="en-US"/>
              <a:t> languages and 3 </a:t>
            </a:r>
            <a:r>
              <a:rPr lang="en-US">
                <a:solidFill>
                  <a:schemeClr val="accent4"/>
                </a:solidFill>
              </a:rPr>
              <a:t>interpreted</a:t>
            </a:r>
            <a:r>
              <a:rPr lang="en-US"/>
              <a:t> languages.</a:t>
            </a:r>
          </a:p>
          <a:p>
            <a:pPr marL="0" indent="0">
              <a:buNone/>
            </a:pPr>
            <a:endParaRPr lang="en-US"/>
          </a:p>
          <a:p>
            <a:pPr marL="0" indent="0">
              <a:buNone/>
            </a:pPr>
            <a:r>
              <a:rPr lang="en-US"/>
              <a:t>Where would you use a </a:t>
            </a:r>
            <a:r>
              <a:rPr lang="en-US">
                <a:solidFill>
                  <a:schemeClr val="accent4"/>
                </a:solidFill>
              </a:rPr>
              <a:t>compiled</a:t>
            </a:r>
            <a:r>
              <a:rPr lang="en-US"/>
              <a:t> languages vs an </a:t>
            </a:r>
            <a:r>
              <a:rPr lang="en-US">
                <a:solidFill>
                  <a:schemeClr val="accent4"/>
                </a:solidFill>
              </a:rPr>
              <a:t>interpreted</a:t>
            </a:r>
            <a:r>
              <a:rPr lang="en-US"/>
              <a:t> language?</a:t>
            </a:r>
          </a:p>
          <a:p>
            <a:pPr marL="0" indent="0">
              <a:buNone/>
            </a:pPr>
            <a:endParaRPr lang="en-US"/>
          </a:p>
        </p:txBody>
      </p:sp>
      <p:pic>
        <p:nvPicPr>
          <p:cNvPr id="7" name="Picture 6">
            <a:extLst>
              <a:ext uri="{FF2B5EF4-FFF2-40B4-BE49-F238E27FC236}">
                <a16:creationId xmlns:a16="http://schemas.microsoft.com/office/drawing/2014/main" id="{6CCAC228-1B8F-4D7A-84CF-F20D3C590315}"/>
              </a:ext>
            </a:extLst>
          </p:cNvPr>
          <p:cNvPicPr>
            <a:picLocks noChangeAspect="1"/>
          </p:cNvPicPr>
          <p:nvPr/>
        </p:nvPicPr>
        <p:blipFill>
          <a:blip r:embed="rId3"/>
          <a:stretch>
            <a:fillRect/>
          </a:stretch>
        </p:blipFill>
        <p:spPr>
          <a:xfrm>
            <a:off x="5857914" y="2097088"/>
            <a:ext cx="6183019" cy="3013520"/>
          </a:xfrm>
          <a:prstGeom prst="rect">
            <a:avLst/>
          </a:prstGeom>
        </p:spPr>
      </p:pic>
      <p:sp>
        <p:nvSpPr>
          <p:cNvPr id="8" name="TextBox 7">
            <a:extLst>
              <a:ext uri="{FF2B5EF4-FFF2-40B4-BE49-F238E27FC236}">
                <a16:creationId xmlns:a16="http://schemas.microsoft.com/office/drawing/2014/main" id="{7A058B6A-79F5-476A-87D5-E70A16019B81}"/>
              </a:ext>
            </a:extLst>
          </p:cNvPr>
          <p:cNvSpPr txBox="1"/>
          <p:nvPr/>
        </p:nvSpPr>
        <p:spPr>
          <a:xfrm>
            <a:off x="7095744" y="2839428"/>
            <a:ext cx="877824" cy="276999"/>
          </a:xfrm>
          <a:prstGeom prst="rect">
            <a:avLst/>
          </a:prstGeom>
          <a:noFill/>
        </p:spPr>
        <p:txBody>
          <a:bodyPr wrap="square" rtlCol="0">
            <a:spAutoFit/>
          </a:bodyPr>
          <a:lstStyle/>
          <a:p>
            <a:r>
              <a:rPr lang="en-US" sz="1200">
                <a:solidFill>
                  <a:schemeClr val="accent3"/>
                </a:solidFill>
              </a:rPr>
              <a:t>Done once</a:t>
            </a:r>
          </a:p>
        </p:txBody>
      </p:sp>
      <p:sp>
        <p:nvSpPr>
          <p:cNvPr id="9" name="TextBox 8">
            <a:extLst>
              <a:ext uri="{FF2B5EF4-FFF2-40B4-BE49-F238E27FC236}">
                <a16:creationId xmlns:a16="http://schemas.microsoft.com/office/drawing/2014/main" id="{0E263CE1-C12B-430B-9508-323F2055F70E}"/>
              </a:ext>
            </a:extLst>
          </p:cNvPr>
          <p:cNvSpPr txBox="1"/>
          <p:nvPr/>
        </p:nvSpPr>
        <p:spPr>
          <a:xfrm>
            <a:off x="6912864" y="4317998"/>
            <a:ext cx="1243584" cy="276999"/>
          </a:xfrm>
          <a:prstGeom prst="rect">
            <a:avLst/>
          </a:prstGeom>
          <a:noFill/>
        </p:spPr>
        <p:txBody>
          <a:bodyPr wrap="square" rtlCol="0">
            <a:spAutoFit/>
          </a:bodyPr>
          <a:lstStyle/>
          <a:p>
            <a:r>
              <a:rPr lang="en-US" sz="1200">
                <a:solidFill>
                  <a:schemeClr val="accent3"/>
                </a:solidFill>
              </a:rPr>
              <a:t>Done every time</a:t>
            </a:r>
          </a:p>
        </p:txBody>
      </p:sp>
      <p:sp>
        <p:nvSpPr>
          <p:cNvPr id="10" name="TextBox 9">
            <a:extLst>
              <a:ext uri="{FF2B5EF4-FFF2-40B4-BE49-F238E27FC236}">
                <a16:creationId xmlns:a16="http://schemas.microsoft.com/office/drawing/2014/main" id="{6E173C7C-BFCF-4108-8F61-F05AF52D7BB9}"/>
              </a:ext>
            </a:extLst>
          </p:cNvPr>
          <p:cNvSpPr txBox="1"/>
          <p:nvPr/>
        </p:nvSpPr>
        <p:spPr>
          <a:xfrm>
            <a:off x="9458850" y="2307469"/>
            <a:ext cx="1243584" cy="276999"/>
          </a:xfrm>
          <a:prstGeom prst="rect">
            <a:avLst/>
          </a:prstGeom>
          <a:noFill/>
        </p:spPr>
        <p:txBody>
          <a:bodyPr wrap="square" rtlCol="0">
            <a:spAutoFit/>
          </a:bodyPr>
          <a:lstStyle/>
          <a:p>
            <a:r>
              <a:rPr lang="en-US" sz="1200">
                <a:solidFill>
                  <a:schemeClr val="accent3"/>
                </a:solidFill>
              </a:rPr>
              <a:t>Done every time</a:t>
            </a:r>
          </a:p>
        </p:txBody>
      </p:sp>
    </p:spTree>
    <p:extLst>
      <p:ext uri="{BB962C8B-B14F-4D97-AF65-F5344CB8AC3E}">
        <p14:creationId xmlns:p14="http://schemas.microsoft.com/office/powerpoint/2010/main" val="1132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F3E4C-D42B-1B47-9D05-B83F96A3CE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241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7EBE-A9D4-4582-8E06-7C3551F0A6DF}"/>
              </a:ext>
            </a:extLst>
          </p:cNvPr>
          <p:cNvSpPr>
            <a:spLocks noGrp="1"/>
          </p:cNvSpPr>
          <p:nvPr>
            <p:ph type="title"/>
          </p:nvPr>
        </p:nvSpPr>
        <p:spPr/>
        <p:txBody>
          <a:bodyPr/>
          <a:lstStyle/>
          <a:p>
            <a:r>
              <a:rPr lang="en-US"/>
              <a:t>Programmed Devices</a:t>
            </a:r>
          </a:p>
        </p:txBody>
      </p:sp>
      <p:sp>
        <p:nvSpPr>
          <p:cNvPr id="3" name="Content Placeholder 2">
            <a:extLst>
              <a:ext uri="{FF2B5EF4-FFF2-40B4-BE49-F238E27FC236}">
                <a16:creationId xmlns:a16="http://schemas.microsoft.com/office/drawing/2014/main" id="{5F068519-F775-41D2-9DEE-48B73AB6E6E4}"/>
              </a:ext>
            </a:extLst>
          </p:cNvPr>
          <p:cNvSpPr>
            <a:spLocks noGrp="1"/>
          </p:cNvSpPr>
          <p:nvPr>
            <p:ph idx="1"/>
          </p:nvPr>
        </p:nvSpPr>
        <p:spPr/>
        <p:txBody>
          <a:bodyPr>
            <a:normAutofit/>
          </a:bodyPr>
          <a:lstStyle/>
          <a:p>
            <a:pPr marL="0" indent="0">
              <a:buNone/>
            </a:pPr>
            <a:r>
              <a:rPr lang="en-US"/>
              <a:t>Our lives are filled with so many programmed devices, you many not even notice…</a:t>
            </a:r>
          </a:p>
          <a:p>
            <a:pPr marL="0" indent="0">
              <a:buNone/>
            </a:pPr>
            <a:r>
              <a:rPr lang="en-US"/>
              <a:t>What are somethings around your house that are programmed?</a:t>
            </a:r>
          </a:p>
          <a:p>
            <a:r>
              <a:rPr lang="en-US"/>
              <a:t>Smart TVs, Smart Door Bells</a:t>
            </a:r>
          </a:p>
          <a:p>
            <a:r>
              <a:rPr lang="en-US"/>
              <a:t>Xbox, PlayStation, Wii, Ms. Pacman</a:t>
            </a:r>
          </a:p>
          <a:p>
            <a:r>
              <a:rPr lang="en-US"/>
              <a:t>Microwave, Wi-Fi Router </a:t>
            </a:r>
            <a:r>
              <a:rPr lang="en-US" sz="1600"/>
              <a:t>(these two are the same thing)</a:t>
            </a:r>
          </a:p>
          <a:p>
            <a:r>
              <a:rPr lang="en-US"/>
              <a:t>Etc..</a:t>
            </a:r>
          </a:p>
          <a:p>
            <a:pPr marL="0" indent="0">
              <a:buNone/>
            </a:pPr>
            <a:r>
              <a:rPr lang="en-US"/>
              <a:t>What language do you think these were programmed in?</a:t>
            </a:r>
          </a:p>
        </p:txBody>
      </p:sp>
    </p:spTree>
    <p:extLst>
      <p:ext uri="{BB962C8B-B14F-4D97-AF65-F5344CB8AC3E}">
        <p14:creationId xmlns:p14="http://schemas.microsoft.com/office/powerpoint/2010/main" val="399288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a:t>Additional pointers</a:t>
            </a:r>
          </a:p>
        </p:txBody>
      </p:sp>
      <p:sp>
        <p:nvSpPr>
          <p:cNvPr id="7" name="Content Placeholder 6">
            <a:extLst>
              <a:ext uri="{FF2B5EF4-FFF2-40B4-BE49-F238E27FC236}">
                <a16:creationId xmlns:a16="http://schemas.microsoft.com/office/drawing/2014/main" id="{F5CE2742-ED20-F948-BC2A-AA75C0058721}"/>
              </a:ext>
            </a:extLst>
          </p:cNvPr>
          <p:cNvSpPr>
            <a:spLocks noGrp="1"/>
          </p:cNvSpPr>
          <p:nvPr>
            <p:ph idx="1"/>
          </p:nvPr>
        </p:nvSpPr>
        <p:spPr/>
        <p:txBody>
          <a:bodyPr>
            <a:normAutofit/>
          </a:bodyPr>
          <a:lstStyle/>
          <a:p>
            <a:r>
              <a:rPr lang="en-US"/>
              <a:t>100 Of The Most Popular Programming Languages Explained In Minutes: </a:t>
            </a:r>
            <a:r>
              <a:rPr lang="en-US">
                <a:hlinkClick r:id="rId2"/>
              </a:rPr>
              <a:t>https://www.whoishostingthis.com/resources/programming/</a:t>
            </a:r>
            <a:r>
              <a:rPr lang="en-US"/>
              <a:t> </a:t>
            </a:r>
          </a:p>
          <a:p>
            <a:r>
              <a:rPr lang="en-US"/>
              <a:t>Code academy: </a:t>
            </a:r>
            <a:r>
              <a:rPr lang="en-US">
                <a:hlinkClick r:id="rId3"/>
              </a:rPr>
              <a:t>www.codeacademy.com</a:t>
            </a:r>
            <a:endParaRPr lang="en-US"/>
          </a:p>
          <a:p>
            <a:r>
              <a:rPr lang="en-US" err="1"/>
              <a:t>Code.org</a:t>
            </a:r>
            <a:r>
              <a:rPr lang="en-US"/>
              <a:t>: </a:t>
            </a:r>
            <a:r>
              <a:rPr lang="en-US">
                <a:hlinkClick r:id="rId4"/>
              </a:rPr>
              <a:t>www.code.org</a:t>
            </a:r>
            <a:endParaRPr lang="en-US"/>
          </a:p>
          <a:p>
            <a:r>
              <a:rPr lang="en-US"/>
              <a:t>Learn Python: </a:t>
            </a:r>
            <a:r>
              <a:rPr lang="en-US">
                <a:hlinkClick r:id="rId5"/>
              </a:rPr>
              <a:t>www.learnpython.org</a:t>
            </a:r>
            <a:endParaRPr lang="en-US"/>
          </a:p>
          <a:p>
            <a:r>
              <a:rPr lang="en-US"/>
              <a:t>Learn C++: </a:t>
            </a:r>
            <a:r>
              <a:rPr lang="en-US" err="1">
                <a:hlinkClick r:id="rId6"/>
              </a:rPr>
              <a:t>www.learncpp.com</a:t>
            </a:r>
            <a:endParaRPr lang="en-US"/>
          </a:p>
          <a:p>
            <a:r>
              <a:rPr lang="en-US"/>
              <a:t>Scratch: </a:t>
            </a:r>
            <a:r>
              <a:rPr lang="en-US" err="1">
                <a:hlinkClick r:id="rId7"/>
              </a:rPr>
              <a:t>scratch.mit.edu</a:t>
            </a:r>
            <a:endParaRPr lang="en-US"/>
          </a:p>
          <a:p>
            <a:r>
              <a:rPr lang="en-US"/>
              <a:t>Killer PHP: </a:t>
            </a:r>
            <a:r>
              <a:rPr lang="en-US">
                <a:hlinkClick r:id="rId8"/>
              </a:rPr>
              <a:t>www.killerphp.com</a:t>
            </a:r>
            <a:endParaRPr lang="en-US"/>
          </a:p>
          <a:p>
            <a:r>
              <a:rPr lang="en-US"/>
              <a:t>W3 Schools: </a:t>
            </a:r>
            <a:r>
              <a:rPr lang="en-US">
                <a:hlinkClick r:id="rId9"/>
              </a:rPr>
              <a:t>www.w3schools.com</a:t>
            </a:r>
            <a:endParaRPr lang="en-US"/>
          </a:p>
          <a:p>
            <a:endParaRPr lang="en-US"/>
          </a:p>
        </p:txBody>
      </p:sp>
    </p:spTree>
    <p:extLst>
      <p:ext uri="{BB962C8B-B14F-4D97-AF65-F5344CB8AC3E}">
        <p14:creationId xmlns:p14="http://schemas.microsoft.com/office/powerpoint/2010/main" val="4289588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a:xfrm>
            <a:off x="348606" y="1055121"/>
            <a:ext cx="9862194" cy="538453"/>
          </a:xfrm>
        </p:spPr>
        <p:txBody>
          <a:bodyPr>
            <a:normAutofit fontScale="25000" lnSpcReduction="20000"/>
          </a:bodyPr>
          <a:lstStyle/>
          <a:p>
            <a:pPr marL="0" indent="0" algn="l">
              <a:buNone/>
            </a:pPr>
            <a:r>
              <a:rPr lang="en-US" sz="12800"/>
              <a:t>4. Intellectual property:</a:t>
            </a:r>
          </a:p>
          <a:p>
            <a:pPr marL="0" indent="0" algn="l">
              <a:buNone/>
            </a:pPr>
            <a:r>
              <a:rPr lang="en-US" sz="12800"/>
              <a:t> </a:t>
            </a:r>
          </a:p>
          <a:p>
            <a:pPr marL="0" indent="0" algn="l">
              <a:buNone/>
            </a:pPr>
            <a:r>
              <a:rPr lang="en-US" sz="12800"/>
              <a:t>	</a:t>
            </a:r>
            <a:r>
              <a:rPr lang="en-US" sz="9600"/>
              <a:t>Do the following: </a:t>
            </a:r>
            <a:endParaRPr lang="en-US" sz="14400"/>
          </a:p>
          <a:p>
            <a:pPr marL="0" indent="0" algn="l">
              <a:buNone/>
            </a:pPr>
            <a:r>
              <a:rPr lang="en-US" sz="8000"/>
              <a:t>	a. Explain the four types of intellectual property used to protect 	computer programs. </a:t>
            </a:r>
          </a:p>
          <a:p>
            <a:pPr marL="0" indent="0" algn="l">
              <a:buNone/>
            </a:pPr>
            <a:r>
              <a:rPr lang="en-US" sz="8000"/>
              <a:t>	b. Describe the difference between licensing and owning software</a:t>
            </a:r>
          </a:p>
          <a:p>
            <a:pPr marL="0" indent="0" algn="l">
              <a:buNone/>
            </a:pPr>
            <a:r>
              <a:rPr lang="en-US" sz="8000"/>
              <a:t>	c. Describe the differences between freeware, open source, and 	commercial software, and why it is important to respect the terms of 	use of each.</a:t>
            </a:r>
          </a:p>
          <a:p>
            <a:pPr algn="l"/>
            <a:endParaRPr lang="en-US"/>
          </a:p>
        </p:txBody>
      </p:sp>
    </p:spTree>
    <p:extLst>
      <p:ext uri="{BB962C8B-B14F-4D97-AF65-F5344CB8AC3E}">
        <p14:creationId xmlns:p14="http://schemas.microsoft.com/office/powerpoint/2010/main" val="1890122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1534E2F-3F39-4041-91EC-7EF63E212F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7129" y="1762369"/>
            <a:ext cx="38100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85279A9-554C-5342-A8D2-6150552BFB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64014" y="1762369"/>
            <a:ext cx="4546600" cy="3060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A9124DD-5E99-8444-B874-435D2FDAD13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787499" y="1285924"/>
            <a:ext cx="1282700" cy="4483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2CBE24-72C0-2841-9386-8A75CF3EF297}"/>
              </a:ext>
            </a:extLst>
          </p:cNvPr>
          <p:cNvSpPr txBox="1"/>
          <p:nvPr/>
        </p:nvSpPr>
        <p:spPr>
          <a:xfrm>
            <a:off x="759601" y="4251569"/>
            <a:ext cx="3245056" cy="646331"/>
          </a:xfrm>
          <a:prstGeom prst="rect">
            <a:avLst/>
          </a:prstGeom>
          <a:noFill/>
        </p:spPr>
        <p:txBody>
          <a:bodyPr wrap="none" rtlCol="0">
            <a:spAutoFit/>
          </a:bodyPr>
          <a:lstStyle/>
          <a:p>
            <a:r>
              <a:rPr lang="en-US"/>
              <a:t>László </a:t>
            </a:r>
            <a:r>
              <a:rPr lang="en-US" err="1"/>
              <a:t>Jozsef</a:t>
            </a:r>
            <a:r>
              <a:rPr lang="en-US"/>
              <a:t> </a:t>
            </a:r>
            <a:r>
              <a:rPr lang="en-US" err="1"/>
              <a:t>Bíró</a:t>
            </a:r>
            <a:r>
              <a:rPr lang="en-US"/>
              <a:t>,</a:t>
            </a:r>
          </a:p>
          <a:p>
            <a:r>
              <a:rPr lang="en-US"/>
              <a:t>the inventor of the ballpoint pen</a:t>
            </a:r>
          </a:p>
        </p:txBody>
      </p:sp>
      <p:sp>
        <p:nvSpPr>
          <p:cNvPr id="4" name="Rectangle 3">
            <a:extLst>
              <a:ext uri="{FF2B5EF4-FFF2-40B4-BE49-F238E27FC236}">
                <a16:creationId xmlns:a16="http://schemas.microsoft.com/office/drawing/2014/main" id="{61B02EA2-C98B-FC4F-A678-1F80F6D8D3E8}"/>
              </a:ext>
            </a:extLst>
          </p:cNvPr>
          <p:cNvSpPr/>
          <p:nvPr/>
        </p:nvSpPr>
        <p:spPr>
          <a:xfrm>
            <a:off x="5632591" y="4823069"/>
            <a:ext cx="2526974" cy="646331"/>
          </a:xfrm>
          <a:prstGeom prst="rect">
            <a:avLst/>
          </a:prstGeom>
        </p:spPr>
        <p:txBody>
          <a:bodyPr wrap="none">
            <a:spAutoFit/>
          </a:bodyPr>
          <a:lstStyle/>
          <a:p>
            <a:r>
              <a:rPr lang="en-US"/>
              <a:t>U.S. Patent No. 2390636:</a:t>
            </a:r>
          </a:p>
          <a:p>
            <a:r>
              <a:rPr lang="en-US"/>
              <a:t>“Writing Instrument.”</a:t>
            </a:r>
          </a:p>
        </p:txBody>
      </p:sp>
      <p:sp>
        <p:nvSpPr>
          <p:cNvPr id="5" name="Rectangle 4">
            <a:extLst>
              <a:ext uri="{FF2B5EF4-FFF2-40B4-BE49-F238E27FC236}">
                <a16:creationId xmlns:a16="http://schemas.microsoft.com/office/drawing/2014/main" id="{1C3ECD4E-6F8E-5F43-8E66-0CB63547F6F3}"/>
              </a:ext>
            </a:extLst>
          </p:cNvPr>
          <p:cNvSpPr/>
          <p:nvPr/>
        </p:nvSpPr>
        <p:spPr>
          <a:xfrm>
            <a:off x="9572260" y="5769024"/>
            <a:ext cx="2526974" cy="646331"/>
          </a:xfrm>
          <a:prstGeom prst="rect">
            <a:avLst/>
          </a:prstGeom>
        </p:spPr>
        <p:txBody>
          <a:bodyPr wrap="none">
            <a:spAutoFit/>
          </a:bodyPr>
          <a:lstStyle/>
          <a:p>
            <a:r>
              <a:rPr lang="en-US"/>
              <a:t>U.S. Patent No. 2734484:</a:t>
            </a:r>
          </a:p>
          <a:p>
            <a:r>
              <a:rPr lang="en-US"/>
              <a:t>“Ball Point Pen.”</a:t>
            </a:r>
          </a:p>
        </p:txBody>
      </p:sp>
    </p:spTree>
    <p:extLst>
      <p:ext uri="{BB962C8B-B14F-4D97-AF65-F5344CB8AC3E}">
        <p14:creationId xmlns:p14="http://schemas.microsoft.com/office/powerpoint/2010/main" val="38076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Tree>
    <p:extLst>
      <p:ext uri="{BB962C8B-B14F-4D97-AF65-F5344CB8AC3E}">
        <p14:creationId xmlns:p14="http://schemas.microsoft.com/office/powerpoint/2010/main" val="3857493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3826698" cy="369332"/>
          </a:xfrm>
          <a:prstGeom prst="rect">
            <a:avLst/>
          </a:prstGeom>
          <a:solidFill>
            <a:srgbClr val="C00000"/>
          </a:solidFill>
        </p:spPr>
        <p:txBody>
          <a:bodyPr wrap="squar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cxnSpLocks/>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a:t>Protects a particular expression of an idea that the author created</a:t>
            </a:r>
          </a:p>
          <a:p>
            <a:r>
              <a:rPr lang="en-US"/>
              <a:t>Automatic + registration with the  U.S. Copyright Office  (~ $85)</a:t>
            </a:r>
          </a:p>
        </p:txBody>
      </p:sp>
    </p:spTree>
    <p:extLst>
      <p:ext uri="{BB962C8B-B14F-4D97-AF65-F5344CB8AC3E}">
        <p14:creationId xmlns:p14="http://schemas.microsoft.com/office/powerpoint/2010/main" val="411134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3229290" cy="369332"/>
          </a:xfrm>
          <a:prstGeom prst="rect">
            <a:avLst/>
          </a:prstGeom>
          <a:solidFill>
            <a:srgbClr val="C00000"/>
          </a:solidFill>
        </p:spPr>
        <p:txBody>
          <a:bodyPr wrap="squar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cxnSpLocks/>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923330"/>
          </a:xfrm>
          <a:prstGeom prst="rect">
            <a:avLst/>
          </a:prstGeom>
          <a:noFill/>
        </p:spPr>
        <p:txBody>
          <a:bodyPr wrap="square" rtlCol="0">
            <a:spAutoFit/>
          </a:bodyPr>
          <a:lstStyle/>
          <a:p>
            <a:r>
              <a:rPr lang="en-US" i="1"/>
              <a:t>Protects expression of idea</a:t>
            </a:r>
          </a:p>
          <a:p>
            <a:r>
              <a:rPr lang="en-US">
                <a:solidFill>
                  <a:schemeClr val="accent1"/>
                </a:solidFill>
              </a:rPr>
              <a:t>The Merit Badge Book is © BSA</a:t>
            </a:r>
          </a:p>
          <a:p>
            <a:r>
              <a:rPr lang="en-US" err="1">
                <a:solidFill>
                  <a:schemeClr val="accent1"/>
                </a:solidFill>
              </a:rPr>
              <a:t>Powerpoints</a:t>
            </a:r>
            <a:r>
              <a:rPr lang="en-US">
                <a:solidFill>
                  <a:schemeClr val="accent1"/>
                </a:solidFill>
              </a:rPr>
              <a:t>, game art, specific code, …</a:t>
            </a:r>
          </a:p>
        </p:txBody>
      </p:sp>
    </p:spTree>
    <p:extLst>
      <p:ext uri="{BB962C8B-B14F-4D97-AF65-F5344CB8AC3E}">
        <p14:creationId xmlns:p14="http://schemas.microsoft.com/office/powerpoint/2010/main" val="2709566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EAF1-3002-48EA-B7D5-BF8631242C9C}"/>
              </a:ext>
            </a:extLst>
          </p:cNvPr>
          <p:cNvSpPr>
            <a:spLocks noGrp="1"/>
          </p:cNvSpPr>
          <p:nvPr>
            <p:ph type="title"/>
          </p:nvPr>
        </p:nvSpPr>
        <p:spPr>
          <a:xfrm>
            <a:off x="838200" y="365125"/>
            <a:ext cx="10515600" cy="569153"/>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0B591C3C-A77C-435F-8E66-BDDD4FD23737}"/>
              </a:ext>
            </a:extLst>
          </p:cNvPr>
          <p:cNvSpPr>
            <a:spLocks noGrp="1"/>
          </p:cNvSpPr>
          <p:nvPr>
            <p:ph idx="1"/>
          </p:nvPr>
        </p:nvSpPr>
        <p:spPr>
          <a:xfrm>
            <a:off x="1125265" y="1918057"/>
            <a:ext cx="10605052" cy="3487661"/>
          </a:xfrm>
        </p:spPr>
        <p:txBody>
          <a:bodyPr>
            <a:normAutofit/>
          </a:bodyPr>
          <a:lstStyle/>
          <a:p>
            <a:pPr marL="0" indent="0">
              <a:buNone/>
            </a:pPr>
            <a:r>
              <a:rPr lang="en-US"/>
              <a:t>6. Careers</a:t>
            </a:r>
          </a:p>
          <a:p>
            <a:pPr marL="0" indent="0">
              <a:buNone/>
            </a:pPr>
            <a:r>
              <a:rPr lang="en-US"/>
              <a:t>	Find out about three career opportunities that require knowledge in 	programming. Pick one and find out the education, training, and 	experience required. Discuss this with your counselor and explain why 	this career might be of interest to you</a:t>
            </a:r>
          </a:p>
        </p:txBody>
      </p:sp>
    </p:spTree>
    <p:extLst>
      <p:ext uri="{BB962C8B-B14F-4D97-AF65-F5344CB8AC3E}">
        <p14:creationId xmlns:p14="http://schemas.microsoft.com/office/powerpoint/2010/main" val="3315432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3294314" cy="369332"/>
          </a:xfrm>
          <a:prstGeom prst="rect">
            <a:avLst/>
          </a:prstGeom>
          <a:solidFill>
            <a:srgbClr val="C00000"/>
          </a:solidFill>
        </p:spPr>
        <p:txBody>
          <a:bodyPr wrap="squar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cxnSpLocks/>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7003773" y="3685928"/>
            <a:ext cx="2617570" cy="3139321"/>
          </a:xfrm>
          <a:prstGeom prst="rect">
            <a:avLst/>
          </a:prstGeom>
          <a:noFill/>
        </p:spPr>
        <p:txBody>
          <a:bodyPr wrap="square" rtlCol="0">
            <a:spAutoFit/>
          </a:bodyPr>
          <a:lstStyle/>
          <a:p>
            <a:r>
              <a:rPr lang="en-US" dirty="0"/>
              <a:t>Protects useful innovative processes or methods, machines, manufactured items, or “compositions of matter”.</a:t>
            </a:r>
          </a:p>
          <a:p>
            <a:r>
              <a:rPr lang="en-US" dirty="0"/>
              <a:t>Must be applied for (USPTO)</a:t>
            </a:r>
          </a:p>
          <a:p>
            <a:r>
              <a:rPr lang="en-US" dirty="0"/>
              <a:t>Need to describe inner workings</a:t>
            </a:r>
          </a:p>
        </p:txBody>
      </p: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a:t>Protects a particular expression of an idea that the author created</a:t>
            </a:r>
          </a:p>
          <a:p>
            <a:r>
              <a:rPr lang="en-US"/>
              <a:t>Automatic + registration with the  U.S. Copyright Office  (~ $85)</a:t>
            </a:r>
          </a:p>
        </p:txBody>
      </p:sp>
    </p:spTree>
    <p:extLst>
      <p:ext uri="{BB962C8B-B14F-4D97-AF65-F5344CB8AC3E}">
        <p14:creationId xmlns:p14="http://schemas.microsoft.com/office/powerpoint/2010/main" val="100572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952938" cy="369332"/>
          </a:xfrm>
          <a:prstGeom prst="rect">
            <a:avLst/>
          </a:prstGeom>
          <a:solidFill>
            <a:srgbClr val="C00000"/>
          </a:solidFill>
        </p:spPr>
        <p:txBody>
          <a:bodyPr wrap="square" rtlCol="0">
            <a:spAutoFit/>
          </a:bodyPr>
          <a:lstStyle/>
          <a:p>
            <a:r>
              <a:rPr lang="en-US"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cxnSpLocks/>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390101" cy="2800767"/>
          </a:xfrm>
          <a:prstGeom prst="rect">
            <a:avLst/>
          </a:prstGeom>
          <a:noFill/>
        </p:spPr>
        <p:txBody>
          <a:bodyPr wrap="square" rtlCol="0">
            <a:spAutoFit/>
          </a:bodyPr>
          <a:lstStyle/>
          <a:p>
            <a:r>
              <a:rPr lang="en-US" sz="1600" i="1" dirty="0"/>
              <a:t>Protects useful and innovative processes or methods, machines, manufactured items, …</a:t>
            </a:r>
          </a:p>
          <a:p>
            <a:endParaRPr lang="en-US" sz="1600" dirty="0"/>
          </a:p>
          <a:p>
            <a:r>
              <a:rPr lang="en-US" sz="1600" dirty="0">
                <a:solidFill>
                  <a:schemeClr val="accent1"/>
                </a:solidFill>
              </a:rPr>
              <a:t>A new and revolutionary math algorithm used in an app</a:t>
            </a:r>
          </a:p>
        </p:txBody>
      </p: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a:t>Protects a particular expression of an idea that the author created</a:t>
            </a:r>
          </a:p>
          <a:p>
            <a:r>
              <a:rPr lang="en-US"/>
              <a:t>Automatic + registration with the  U.S. Copyright Office  (~ $85)</a:t>
            </a:r>
          </a:p>
        </p:txBody>
      </p:sp>
      <p:pic>
        <p:nvPicPr>
          <p:cNvPr id="9" name="Picture 8" descr="Diagram&#10;&#10;Description automatically generated">
            <a:extLst>
              <a:ext uri="{FF2B5EF4-FFF2-40B4-BE49-F238E27FC236}">
                <a16:creationId xmlns:a16="http://schemas.microsoft.com/office/drawing/2014/main" id="{E7E2F9C6-5839-4A40-AF13-694E88E49C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86039" y="3600001"/>
            <a:ext cx="2700245" cy="2666492"/>
          </a:xfrm>
          <a:prstGeom prst="rect">
            <a:avLst/>
          </a:prstGeom>
        </p:spPr>
      </p:pic>
      <p:sp>
        <p:nvSpPr>
          <p:cNvPr id="10" name="TextBox 9">
            <a:extLst>
              <a:ext uri="{FF2B5EF4-FFF2-40B4-BE49-F238E27FC236}">
                <a16:creationId xmlns:a16="http://schemas.microsoft.com/office/drawing/2014/main" id="{32714333-B70F-4920-96FB-825868C76971}"/>
              </a:ext>
            </a:extLst>
          </p:cNvPr>
          <p:cNvSpPr txBox="1"/>
          <p:nvPr/>
        </p:nvSpPr>
        <p:spPr>
          <a:xfrm>
            <a:off x="2623594" y="6858000"/>
            <a:ext cx="6944811" cy="230832"/>
          </a:xfrm>
          <a:prstGeom prst="rect">
            <a:avLst/>
          </a:prstGeom>
          <a:noFill/>
        </p:spPr>
        <p:txBody>
          <a:bodyPr wrap="square" rtlCol="0">
            <a:spAutoFit/>
          </a:bodyPr>
          <a:lstStyle/>
          <a:p>
            <a:r>
              <a:rPr lang="en-US" sz="900">
                <a:hlinkClick r:id="rId4" tooltip="https://peerj.com/articles/cs-113/"/>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032912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614818" cy="338554"/>
          </a:xfrm>
          <a:prstGeom prst="rect">
            <a:avLst/>
          </a:prstGeom>
          <a:solidFill>
            <a:srgbClr val="C00000"/>
          </a:solidFill>
        </p:spPr>
        <p:txBody>
          <a:bodyPr wrap="none" rtlCol="0">
            <a:spAutoFit/>
          </a:bodyPr>
          <a:lstStyle/>
          <a:p>
            <a:r>
              <a:rPr lang="en-US" sz="1600"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08968"/>
            <a:ext cx="1054386" cy="168282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02811" cy="338554"/>
          </a:xfrm>
          <a:prstGeom prst="rect">
            <a:avLst/>
          </a:prstGeom>
          <a:solidFill>
            <a:srgbClr val="C00000"/>
          </a:solidFill>
        </p:spPr>
        <p:txBody>
          <a:bodyPr wrap="none" rtlCol="0">
            <a:spAutoFit/>
          </a:bodyPr>
          <a:lstStyle/>
          <a:p>
            <a:r>
              <a:rPr lang="en-US" sz="1600"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31138"/>
            <a:ext cx="1272209" cy="297862"/>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855573" y="3685928"/>
            <a:ext cx="2617570" cy="2554545"/>
          </a:xfrm>
          <a:prstGeom prst="rect">
            <a:avLst/>
          </a:prstGeom>
          <a:noFill/>
        </p:spPr>
        <p:txBody>
          <a:bodyPr wrap="square" rtlCol="0">
            <a:spAutoFit/>
          </a:bodyPr>
          <a:lstStyle/>
          <a:p>
            <a:r>
              <a:rPr lang="en-US" sz="1600"/>
              <a:t>Protects useful innovative processes or methods, machines, manufactured items, or “compositions of matter”.</a:t>
            </a:r>
          </a:p>
          <a:p>
            <a:r>
              <a:rPr lang="en-US" sz="1600"/>
              <a:t>Must be applied for (USPTO)</a:t>
            </a:r>
          </a:p>
          <a:p>
            <a:r>
              <a:rPr lang="en-US" sz="160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1630017" y="1067707"/>
            <a:ext cx="2050906" cy="338554"/>
          </a:xfrm>
          <a:prstGeom prst="rect">
            <a:avLst/>
          </a:prstGeom>
          <a:solidFill>
            <a:srgbClr val="C00000"/>
          </a:solidFill>
        </p:spPr>
        <p:txBody>
          <a:bodyPr wrap="square" rtlCol="0">
            <a:spAutoFit/>
          </a:bodyPr>
          <a:lstStyle/>
          <a:p>
            <a:r>
              <a:rPr lang="en-US" sz="1600" b="1" i="1">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36984"/>
            <a:ext cx="1773184" cy="1554808"/>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077218"/>
          </a:xfrm>
          <a:prstGeom prst="rect">
            <a:avLst/>
          </a:prstGeom>
          <a:noFill/>
        </p:spPr>
        <p:txBody>
          <a:bodyPr wrap="square" rtlCol="0">
            <a:spAutoFit/>
          </a:bodyPr>
          <a:lstStyle/>
          <a:p>
            <a:r>
              <a:rPr lang="en-US" sz="1600"/>
              <a:t>Protects a particular expression of an idea that the author created</a:t>
            </a:r>
          </a:p>
          <a:p>
            <a:r>
              <a:rPr lang="en-US" sz="1600"/>
              <a:t>Automatic + registration with the  U.S. Copyright Office  (~ $85)</a:t>
            </a:r>
          </a:p>
        </p:txBody>
      </p:sp>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830997"/>
          </a:xfrm>
          <a:prstGeom prst="rect">
            <a:avLst/>
          </a:prstGeom>
          <a:noFill/>
        </p:spPr>
        <p:txBody>
          <a:bodyPr wrap="square" rtlCol="0">
            <a:spAutoFit/>
          </a:bodyPr>
          <a:lstStyle/>
          <a:p>
            <a:r>
              <a:rPr lang="en-US" sz="1600"/>
              <a:t>Protects a word, phrase, symbol, sound or color that identifies or distinguishes the source of a particular product or service</a:t>
            </a:r>
          </a:p>
        </p:txBody>
      </p:sp>
      <p:pic>
        <p:nvPicPr>
          <p:cNvPr id="15" name="Picture 14" descr="Diagram&#10;&#10;Description automatically generated">
            <a:extLst>
              <a:ext uri="{FF2B5EF4-FFF2-40B4-BE49-F238E27FC236}">
                <a16:creationId xmlns:a16="http://schemas.microsoft.com/office/drawing/2014/main" id="{08AD616D-23EA-478D-B8DB-60FE56FE8AC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13623" y="3573981"/>
            <a:ext cx="2700245" cy="2666492"/>
          </a:xfrm>
          <a:prstGeom prst="rect">
            <a:avLst/>
          </a:prstGeom>
        </p:spPr>
      </p:pic>
      <p:sp>
        <p:nvSpPr>
          <p:cNvPr id="16" name="TextBox 15">
            <a:extLst>
              <a:ext uri="{FF2B5EF4-FFF2-40B4-BE49-F238E27FC236}">
                <a16:creationId xmlns:a16="http://schemas.microsoft.com/office/drawing/2014/main" id="{C0891B7D-901E-48FF-A369-101BAC32AD41}"/>
              </a:ext>
            </a:extLst>
          </p:cNvPr>
          <p:cNvSpPr txBox="1"/>
          <p:nvPr/>
        </p:nvSpPr>
        <p:spPr>
          <a:xfrm>
            <a:off x="2851178" y="6831980"/>
            <a:ext cx="6944811" cy="230832"/>
          </a:xfrm>
          <a:prstGeom prst="rect">
            <a:avLst/>
          </a:prstGeom>
          <a:noFill/>
        </p:spPr>
        <p:txBody>
          <a:bodyPr wrap="square" rtlCol="0">
            <a:spAutoFit/>
          </a:bodyPr>
          <a:lstStyle/>
          <a:p>
            <a:r>
              <a:rPr lang="en-US" sz="900">
                <a:hlinkClick r:id="rId4" tooltip="https://peerj.com/articles/cs-113/"/>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2367243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614818" cy="338554"/>
          </a:xfrm>
          <a:prstGeom prst="rect">
            <a:avLst/>
          </a:prstGeom>
          <a:solidFill>
            <a:srgbClr val="C00000"/>
          </a:solidFill>
        </p:spPr>
        <p:txBody>
          <a:bodyPr wrap="none" rtlCol="0">
            <a:spAutoFit/>
          </a:bodyPr>
          <a:lstStyle/>
          <a:p>
            <a:r>
              <a:rPr lang="en-US" sz="1600"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08968"/>
            <a:ext cx="1054386" cy="168282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02811" cy="338554"/>
          </a:xfrm>
          <a:prstGeom prst="rect">
            <a:avLst/>
          </a:prstGeom>
          <a:solidFill>
            <a:srgbClr val="C00000"/>
          </a:solidFill>
        </p:spPr>
        <p:txBody>
          <a:bodyPr wrap="none" rtlCol="0">
            <a:spAutoFit/>
          </a:bodyPr>
          <a:lstStyle/>
          <a:p>
            <a:r>
              <a:rPr lang="en-US" sz="1600"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31138"/>
            <a:ext cx="1272209" cy="297862"/>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875451" y="3605156"/>
            <a:ext cx="2617570" cy="2554545"/>
          </a:xfrm>
          <a:prstGeom prst="rect">
            <a:avLst/>
          </a:prstGeom>
          <a:noFill/>
        </p:spPr>
        <p:txBody>
          <a:bodyPr wrap="square" rtlCol="0">
            <a:spAutoFit/>
          </a:bodyPr>
          <a:lstStyle/>
          <a:p>
            <a:r>
              <a:rPr lang="en-US" sz="1600" dirty="0"/>
              <a:t>Protects useful innovative processes or methods, machines, manufactured items, or “compositions of matter”.</a:t>
            </a:r>
          </a:p>
          <a:p>
            <a:r>
              <a:rPr lang="en-US" sz="1600" dirty="0"/>
              <a:t>Must be applied for (USPTO)</a:t>
            </a:r>
          </a:p>
          <a:p>
            <a:r>
              <a:rPr lang="en-US" sz="1600" dirty="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1623391" y="1067707"/>
            <a:ext cx="2057532" cy="338554"/>
          </a:xfrm>
          <a:prstGeom prst="rect">
            <a:avLst/>
          </a:prstGeom>
          <a:solidFill>
            <a:srgbClr val="C00000"/>
          </a:solidFill>
        </p:spPr>
        <p:txBody>
          <a:bodyPr wrap="square" rtlCol="0">
            <a:spAutoFit/>
          </a:bodyPr>
          <a:lstStyle/>
          <a:p>
            <a:r>
              <a:rPr lang="en-US" sz="1600" b="1" i="1">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36984"/>
            <a:ext cx="1773184" cy="1554808"/>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077218"/>
          </a:xfrm>
          <a:prstGeom prst="rect">
            <a:avLst/>
          </a:prstGeom>
          <a:noFill/>
        </p:spPr>
        <p:txBody>
          <a:bodyPr wrap="square" rtlCol="0">
            <a:spAutoFit/>
          </a:bodyPr>
          <a:lstStyle/>
          <a:p>
            <a:r>
              <a:rPr lang="en-US" sz="1600"/>
              <a:t>Protects a particular expression of an idea that the author created</a:t>
            </a:r>
          </a:p>
          <a:p>
            <a:r>
              <a:rPr lang="en-US" sz="1600"/>
              <a:t>Automatic + registration with the  U.S. Copyright Office  (~ $85)</a:t>
            </a:r>
          </a:p>
        </p:txBody>
      </p:sp>
      <p:pic>
        <p:nvPicPr>
          <p:cNvPr id="8196" name="Picture 4" descr="The Legal Issues Standing in the Way of a Flappy Bird Return">
            <a:extLst>
              <a:ext uri="{FF2B5EF4-FFF2-40B4-BE49-F238E27FC236}">
                <a16:creationId xmlns:a16="http://schemas.microsoft.com/office/drawing/2014/main" id="{D3CBFF39-FD61-0E43-BD65-DA95515525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072" y="2383247"/>
            <a:ext cx="1526557" cy="15265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2C2D3F4-861A-0D4B-BA6E-29478F10F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20" y="2410888"/>
            <a:ext cx="2793563" cy="14712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830997"/>
          </a:xfrm>
          <a:prstGeom prst="rect">
            <a:avLst/>
          </a:prstGeom>
          <a:noFill/>
        </p:spPr>
        <p:txBody>
          <a:bodyPr wrap="square" rtlCol="0">
            <a:spAutoFit/>
          </a:bodyPr>
          <a:lstStyle/>
          <a:p>
            <a:r>
              <a:rPr lang="en-US" sz="1600" i="1"/>
              <a:t>Protects a word, phrase, symbol, sound or color that identifies or distinguishes the source of a particular product or service</a:t>
            </a:r>
          </a:p>
        </p:txBody>
      </p:sp>
      <p:pic>
        <p:nvPicPr>
          <p:cNvPr id="16" name="Picture 15" descr="Diagram&#10;&#10;Description automatically generated">
            <a:extLst>
              <a:ext uri="{FF2B5EF4-FFF2-40B4-BE49-F238E27FC236}">
                <a16:creationId xmlns:a16="http://schemas.microsoft.com/office/drawing/2014/main" id="{B49615FD-4CE6-404F-9133-9E3546FC196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438007" y="3393976"/>
            <a:ext cx="2700245" cy="2666492"/>
          </a:xfrm>
          <a:prstGeom prst="rect">
            <a:avLst/>
          </a:prstGeom>
        </p:spPr>
      </p:pic>
      <p:sp>
        <p:nvSpPr>
          <p:cNvPr id="18" name="TextBox 17">
            <a:extLst>
              <a:ext uri="{FF2B5EF4-FFF2-40B4-BE49-F238E27FC236}">
                <a16:creationId xmlns:a16="http://schemas.microsoft.com/office/drawing/2014/main" id="{408EDB24-0E89-40E7-8C08-402EA5089F55}"/>
              </a:ext>
            </a:extLst>
          </p:cNvPr>
          <p:cNvSpPr txBox="1"/>
          <p:nvPr/>
        </p:nvSpPr>
        <p:spPr>
          <a:xfrm>
            <a:off x="2875562" y="6651975"/>
            <a:ext cx="6944811" cy="230832"/>
          </a:xfrm>
          <a:prstGeom prst="rect">
            <a:avLst/>
          </a:prstGeom>
          <a:noFill/>
        </p:spPr>
        <p:txBody>
          <a:bodyPr wrap="square" rtlCol="0">
            <a:spAutoFit/>
          </a:bodyPr>
          <a:lstStyle/>
          <a:p>
            <a:r>
              <a:rPr lang="en-US" sz="900">
                <a:hlinkClick r:id="rId6" tooltip="https://peerj.com/articles/cs-113/"/>
              </a:rPr>
              <a:t>This Photo</a:t>
            </a:r>
            <a:r>
              <a:rPr lang="en-US" sz="900"/>
              <a:t> by Unknown Author is licensed under </a:t>
            </a:r>
            <a:r>
              <a:rPr lang="en-US" sz="900">
                <a:hlinkClick r:id="rId7" tooltip="https://creativecommons.org/licenses/by/3.0/"/>
              </a:rPr>
              <a:t>CC BY</a:t>
            </a:r>
            <a:endParaRPr lang="en-US" sz="900"/>
          </a:p>
        </p:txBody>
      </p:sp>
    </p:spTree>
    <p:extLst>
      <p:ext uri="{BB962C8B-B14F-4D97-AF65-F5344CB8AC3E}">
        <p14:creationId xmlns:p14="http://schemas.microsoft.com/office/powerpoint/2010/main" val="2536546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614818" cy="338554"/>
          </a:xfrm>
          <a:prstGeom prst="rect">
            <a:avLst/>
          </a:prstGeom>
          <a:solidFill>
            <a:srgbClr val="C00000"/>
          </a:solidFill>
        </p:spPr>
        <p:txBody>
          <a:bodyPr wrap="none" rtlCol="0">
            <a:spAutoFit/>
          </a:bodyPr>
          <a:lstStyle/>
          <a:p>
            <a:r>
              <a:rPr lang="en-US" sz="1600"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08968"/>
            <a:ext cx="1054386" cy="168282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02811" cy="338554"/>
          </a:xfrm>
          <a:prstGeom prst="rect">
            <a:avLst/>
          </a:prstGeom>
          <a:solidFill>
            <a:srgbClr val="C00000"/>
          </a:solidFill>
        </p:spPr>
        <p:txBody>
          <a:bodyPr wrap="none" rtlCol="0">
            <a:spAutoFit/>
          </a:bodyPr>
          <a:lstStyle/>
          <a:p>
            <a:r>
              <a:rPr lang="en-US" sz="1600"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31138"/>
            <a:ext cx="1272209" cy="297862"/>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617570" cy="2554545"/>
          </a:xfrm>
          <a:prstGeom prst="rect">
            <a:avLst/>
          </a:prstGeom>
          <a:noFill/>
        </p:spPr>
        <p:txBody>
          <a:bodyPr wrap="square" rtlCol="0">
            <a:spAutoFit/>
          </a:bodyPr>
          <a:lstStyle/>
          <a:p>
            <a:r>
              <a:rPr lang="en-US" sz="1600"/>
              <a:t>Protects useful innovative processes or methods, machines, manufactured items, or “compositions of matter”.</a:t>
            </a:r>
          </a:p>
          <a:p>
            <a:r>
              <a:rPr lang="en-US" sz="1600"/>
              <a:t>Must be applied for (USPTO)</a:t>
            </a:r>
          </a:p>
          <a:p>
            <a:r>
              <a:rPr lang="en-US" sz="160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1742661" y="1067707"/>
            <a:ext cx="1938262" cy="338554"/>
          </a:xfrm>
          <a:prstGeom prst="rect">
            <a:avLst/>
          </a:prstGeom>
          <a:solidFill>
            <a:srgbClr val="C00000"/>
          </a:solidFill>
        </p:spPr>
        <p:txBody>
          <a:bodyPr wrap="square" rtlCol="0">
            <a:spAutoFit/>
          </a:bodyPr>
          <a:lstStyle/>
          <a:p>
            <a:r>
              <a:rPr lang="en-US" sz="1600" b="1" i="1">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36984"/>
            <a:ext cx="1773184" cy="1554808"/>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705767-74DC-D346-A442-95D4F78D5056}"/>
              </a:ext>
            </a:extLst>
          </p:cNvPr>
          <p:cNvSpPr txBox="1"/>
          <p:nvPr/>
        </p:nvSpPr>
        <p:spPr>
          <a:xfrm>
            <a:off x="2143303" y="4145483"/>
            <a:ext cx="1542601" cy="338554"/>
          </a:xfrm>
          <a:prstGeom prst="rect">
            <a:avLst/>
          </a:prstGeom>
          <a:solidFill>
            <a:srgbClr val="C00000"/>
          </a:solidFill>
        </p:spPr>
        <p:txBody>
          <a:bodyPr wrap="square" rtlCol="0">
            <a:spAutoFit/>
          </a:bodyPr>
          <a:lstStyle/>
          <a:p>
            <a:r>
              <a:rPr lang="en-US" sz="1600" b="1" i="1">
                <a:solidFill>
                  <a:schemeClr val="bg1"/>
                </a:solidFill>
              </a:rPr>
              <a:t>Trade secrets</a:t>
            </a:r>
          </a:p>
        </p:txBody>
      </p:sp>
      <p:cxnSp>
        <p:nvCxnSpPr>
          <p:cNvPr id="19" name="Elbow Connector 18">
            <a:extLst>
              <a:ext uri="{FF2B5EF4-FFF2-40B4-BE49-F238E27FC236}">
                <a16:creationId xmlns:a16="http://schemas.microsoft.com/office/drawing/2014/main" id="{7E11337B-0BC5-C44A-B312-EB4FA731E6CE}"/>
              </a:ext>
            </a:extLst>
          </p:cNvPr>
          <p:cNvCxnSpPr>
            <a:cxnSpLocks/>
            <a:stCxn id="18" idx="3"/>
            <a:endCxn id="2" idx="3"/>
          </p:cNvCxnSpPr>
          <p:nvPr/>
        </p:nvCxnSpPr>
        <p:spPr>
          <a:xfrm flipV="1">
            <a:off x="3685904" y="4066208"/>
            <a:ext cx="1768203" cy="248552"/>
          </a:xfrm>
          <a:prstGeom prst="bentConnector4">
            <a:avLst>
              <a:gd name="adj1" fmla="val 42482"/>
              <a:gd name="adj2" fmla="val 802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5338DC-4F89-6E4F-BE6C-B2F1CDBF60DD}"/>
              </a:ext>
            </a:extLst>
          </p:cNvPr>
          <p:cNvSpPr txBox="1"/>
          <p:nvPr/>
        </p:nvSpPr>
        <p:spPr>
          <a:xfrm>
            <a:off x="305072" y="4586873"/>
            <a:ext cx="5149035" cy="830997"/>
          </a:xfrm>
          <a:prstGeom prst="rect">
            <a:avLst/>
          </a:prstGeom>
          <a:noFill/>
        </p:spPr>
        <p:txBody>
          <a:bodyPr wrap="square" rtlCol="0">
            <a:spAutoFit/>
          </a:bodyPr>
          <a:lstStyle/>
          <a:p>
            <a:r>
              <a:rPr lang="en-US" sz="1600" dirty="0"/>
              <a:t>Protects valuable information by not disclosing it to anyone, enforced by a contract called a NDA (Non Disclosure Agreement)</a:t>
            </a:r>
          </a:p>
        </p:txBody>
      </p: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077218"/>
          </a:xfrm>
          <a:prstGeom prst="rect">
            <a:avLst/>
          </a:prstGeom>
          <a:noFill/>
        </p:spPr>
        <p:txBody>
          <a:bodyPr wrap="square" rtlCol="0">
            <a:spAutoFit/>
          </a:bodyPr>
          <a:lstStyle/>
          <a:p>
            <a:r>
              <a:rPr lang="en-US" sz="1600"/>
              <a:t>Protects a particular expression of an idea that the author created</a:t>
            </a:r>
          </a:p>
          <a:p>
            <a:r>
              <a:rPr lang="en-US" sz="1600"/>
              <a:t>Automatic + registration with the  U.S. Copyright Office  (~ $85)</a:t>
            </a:r>
          </a:p>
        </p:txBody>
      </p:sp>
      <p:pic>
        <p:nvPicPr>
          <p:cNvPr id="8196" name="Picture 4" descr="The Legal Issues Standing in the Way of a Flappy Bird Return">
            <a:extLst>
              <a:ext uri="{FF2B5EF4-FFF2-40B4-BE49-F238E27FC236}">
                <a16:creationId xmlns:a16="http://schemas.microsoft.com/office/drawing/2014/main" id="{D3CBFF39-FD61-0E43-BD65-DA95515525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072" y="2383247"/>
            <a:ext cx="1526557" cy="15265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2C2D3F4-861A-0D4B-BA6E-29478F10F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20" y="2410888"/>
            <a:ext cx="2793563" cy="14712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830997"/>
          </a:xfrm>
          <a:prstGeom prst="rect">
            <a:avLst/>
          </a:prstGeom>
          <a:noFill/>
        </p:spPr>
        <p:txBody>
          <a:bodyPr wrap="square" rtlCol="0">
            <a:spAutoFit/>
          </a:bodyPr>
          <a:lstStyle/>
          <a:p>
            <a:r>
              <a:rPr lang="en-US" sz="1600"/>
              <a:t>Protects a word, phrase, symbol, </a:t>
            </a:r>
            <a:r>
              <a:rPr lang="en-US" sz="1600" err="1"/>
              <a:t>soud</a:t>
            </a:r>
            <a:r>
              <a:rPr lang="en-US" sz="1600"/>
              <a:t> or color that identifies or distinguishes the source of a particular product or service</a:t>
            </a:r>
          </a:p>
        </p:txBody>
      </p:sp>
      <p:pic>
        <p:nvPicPr>
          <p:cNvPr id="21" name="Picture 20" descr="Diagram&#10;&#10;Description automatically generated">
            <a:extLst>
              <a:ext uri="{FF2B5EF4-FFF2-40B4-BE49-F238E27FC236}">
                <a16:creationId xmlns:a16="http://schemas.microsoft.com/office/drawing/2014/main" id="{5D9C59DB-4787-4072-902C-0E59907BB31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81111" y="3537263"/>
            <a:ext cx="2700245" cy="2666492"/>
          </a:xfrm>
          <a:prstGeom prst="rect">
            <a:avLst/>
          </a:prstGeom>
        </p:spPr>
      </p:pic>
      <p:sp>
        <p:nvSpPr>
          <p:cNvPr id="22" name="TextBox 21">
            <a:extLst>
              <a:ext uri="{FF2B5EF4-FFF2-40B4-BE49-F238E27FC236}">
                <a16:creationId xmlns:a16="http://schemas.microsoft.com/office/drawing/2014/main" id="{C0981DD8-6484-4EFD-A2BB-405FFE8A9A0A}"/>
              </a:ext>
            </a:extLst>
          </p:cNvPr>
          <p:cNvSpPr txBox="1"/>
          <p:nvPr/>
        </p:nvSpPr>
        <p:spPr>
          <a:xfrm>
            <a:off x="2818666" y="6795262"/>
            <a:ext cx="6944811" cy="230832"/>
          </a:xfrm>
          <a:prstGeom prst="rect">
            <a:avLst/>
          </a:prstGeom>
          <a:noFill/>
        </p:spPr>
        <p:txBody>
          <a:bodyPr wrap="square" rtlCol="0">
            <a:spAutoFit/>
          </a:bodyPr>
          <a:lstStyle/>
          <a:p>
            <a:r>
              <a:rPr lang="en-US" sz="900">
                <a:hlinkClick r:id="rId6" tooltip="https://peerj.com/articles/cs-113/"/>
              </a:rPr>
              <a:t>This Photo</a:t>
            </a:r>
            <a:r>
              <a:rPr lang="en-US" sz="900"/>
              <a:t> by Unknown Author is licensed under </a:t>
            </a:r>
            <a:r>
              <a:rPr lang="en-US" sz="900">
                <a:hlinkClick r:id="rId7" tooltip="https://creativecommons.org/licenses/by/3.0/"/>
              </a:rPr>
              <a:t>CC BY</a:t>
            </a:r>
            <a:endParaRPr lang="en-US" sz="900"/>
          </a:p>
        </p:txBody>
      </p:sp>
    </p:spTree>
    <p:extLst>
      <p:ext uri="{BB962C8B-B14F-4D97-AF65-F5344CB8AC3E}">
        <p14:creationId xmlns:p14="http://schemas.microsoft.com/office/powerpoint/2010/main" val="2444488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614818" cy="338554"/>
          </a:xfrm>
          <a:prstGeom prst="rect">
            <a:avLst/>
          </a:prstGeom>
          <a:solidFill>
            <a:srgbClr val="C00000"/>
          </a:solidFill>
        </p:spPr>
        <p:txBody>
          <a:bodyPr wrap="none" rtlCol="0">
            <a:spAutoFit/>
          </a:bodyPr>
          <a:lstStyle/>
          <a:p>
            <a:r>
              <a:rPr lang="en-US" sz="1600"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08968"/>
            <a:ext cx="1054386" cy="168282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02811" cy="338554"/>
          </a:xfrm>
          <a:prstGeom prst="rect">
            <a:avLst/>
          </a:prstGeom>
          <a:solidFill>
            <a:srgbClr val="C00000"/>
          </a:solidFill>
        </p:spPr>
        <p:txBody>
          <a:bodyPr wrap="none" rtlCol="0">
            <a:spAutoFit/>
          </a:bodyPr>
          <a:lstStyle/>
          <a:p>
            <a:r>
              <a:rPr lang="en-US" sz="1600"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31138"/>
            <a:ext cx="1272209" cy="297862"/>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617570" cy="2554545"/>
          </a:xfrm>
          <a:prstGeom prst="rect">
            <a:avLst/>
          </a:prstGeom>
          <a:noFill/>
        </p:spPr>
        <p:txBody>
          <a:bodyPr wrap="square" rtlCol="0">
            <a:spAutoFit/>
          </a:bodyPr>
          <a:lstStyle/>
          <a:p>
            <a:r>
              <a:rPr lang="en-US" sz="1600"/>
              <a:t>Protects useful innovative processes or methods, machines, manufactured items, or “compositions of matter”.</a:t>
            </a:r>
          </a:p>
          <a:p>
            <a:r>
              <a:rPr lang="en-US" sz="1600"/>
              <a:t>Must be applied for (USPTO)</a:t>
            </a:r>
          </a:p>
          <a:p>
            <a:r>
              <a:rPr lang="en-US" sz="160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2087217" y="1067707"/>
            <a:ext cx="1673856" cy="338554"/>
          </a:xfrm>
          <a:prstGeom prst="rect">
            <a:avLst/>
          </a:prstGeom>
          <a:solidFill>
            <a:srgbClr val="C00000"/>
          </a:solidFill>
        </p:spPr>
        <p:txBody>
          <a:bodyPr wrap="none" rtlCol="0">
            <a:spAutoFit/>
          </a:bodyPr>
          <a:lstStyle/>
          <a:p>
            <a:r>
              <a:rPr lang="en-US" sz="1600" b="1" i="1">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761073" y="1236984"/>
            <a:ext cx="1693034" cy="1554808"/>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705767-74DC-D346-A442-95D4F78D5056}"/>
              </a:ext>
            </a:extLst>
          </p:cNvPr>
          <p:cNvSpPr txBox="1"/>
          <p:nvPr/>
        </p:nvSpPr>
        <p:spPr>
          <a:xfrm>
            <a:off x="2143303" y="4145483"/>
            <a:ext cx="1542601" cy="338554"/>
          </a:xfrm>
          <a:prstGeom prst="rect">
            <a:avLst/>
          </a:prstGeom>
          <a:solidFill>
            <a:srgbClr val="C00000"/>
          </a:solidFill>
        </p:spPr>
        <p:txBody>
          <a:bodyPr wrap="square" rtlCol="0">
            <a:spAutoFit/>
          </a:bodyPr>
          <a:lstStyle/>
          <a:p>
            <a:r>
              <a:rPr lang="en-US" sz="1600" b="1" i="1">
                <a:solidFill>
                  <a:schemeClr val="bg1"/>
                </a:solidFill>
              </a:rPr>
              <a:t>Trade secrets</a:t>
            </a:r>
          </a:p>
        </p:txBody>
      </p:sp>
      <p:cxnSp>
        <p:nvCxnSpPr>
          <p:cNvPr id="19" name="Elbow Connector 18">
            <a:extLst>
              <a:ext uri="{FF2B5EF4-FFF2-40B4-BE49-F238E27FC236}">
                <a16:creationId xmlns:a16="http://schemas.microsoft.com/office/drawing/2014/main" id="{7E11337B-0BC5-C44A-B312-EB4FA731E6CE}"/>
              </a:ext>
            </a:extLst>
          </p:cNvPr>
          <p:cNvCxnSpPr>
            <a:cxnSpLocks/>
            <a:stCxn id="18" idx="3"/>
            <a:endCxn id="2" idx="3"/>
          </p:cNvCxnSpPr>
          <p:nvPr/>
        </p:nvCxnSpPr>
        <p:spPr>
          <a:xfrm flipV="1">
            <a:off x="3685904" y="4066208"/>
            <a:ext cx="1768203" cy="248552"/>
          </a:xfrm>
          <a:prstGeom prst="bentConnector4">
            <a:avLst>
              <a:gd name="adj1" fmla="val 42482"/>
              <a:gd name="adj2" fmla="val 802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077218"/>
          </a:xfrm>
          <a:prstGeom prst="rect">
            <a:avLst/>
          </a:prstGeom>
          <a:noFill/>
        </p:spPr>
        <p:txBody>
          <a:bodyPr wrap="square" rtlCol="0">
            <a:spAutoFit/>
          </a:bodyPr>
          <a:lstStyle/>
          <a:p>
            <a:r>
              <a:rPr lang="en-US" sz="1600"/>
              <a:t>Protects a particular expression of an idea that the author created</a:t>
            </a:r>
          </a:p>
          <a:p>
            <a:r>
              <a:rPr lang="en-US" sz="1600"/>
              <a:t>Automatic + registration with the  U.S. Copyright Office  (~ $85)</a:t>
            </a:r>
          </a:p>
        </p:txBody>
      </p:sp>
      <p:pic>
        <p:nvPicPr>
          <p:cNvPr id="8196" name="Picture 4" descr="The Legal Issues Standing in the Way of a Flappy Bird Return">
            <a:extLst>
              <a:ext uri="{FF2B5EF4-FFF2-40B4-BE49-F238E27FC236}">
                <a16:creationId xmlns:a16="http://schemas.microsoft.com/office/drawing/2014/main" id="{D3CBFF39-FD61-0E43-BD65-DA95515525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072" y="2383247"/>
            <a:ext cx="1526557" cy="15265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2C2D3F4-861A-0D4B-BA6E-29478F10F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20" y="2410888"/>
            <a:ext cx="2793563" cy="14712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830997"/>
          </a:xfrm>
          <a:prstGeom prst="rect">
            <a:avLst/>
          </a:prstGeom>
          <a:noFill/>
        </p:spPr>
        <p:txBody>
          <a:bodyPr wrap="square" rtlCol="0">
            <a:spAutoFit/>
          </a:bodyPr>
          <a:lstStyle/>
          <a:p>
            <a:r>
              <a:rPr lang="en-US" sz="1600"/>
              <a:t>Protects a word, phrase, symbol, </a:t>
            </a:r>
            <a:r>
              <a:rPr lang="en-US" sz="1600" err="1"/>
              <a:t>soud</a:t>
            </a:r>
            <a:r>
              <a:rPr lang="en-US" sz="1600"/>
              <a:t> or color that identifies or distinguishes the source of a particular product or service</a:t>
            </a:r>
          </a:p>
        </p:txBody>
      </p:sp>
      <p:pic>
        <p:nvPicPr>
          <p:cNvPr id="8200" name="Picture 8" descr="Related image">
            <a:extLst>
              <a:ext uri="{FF2B5EF4-FFF2-40B4-BE49-F238E27FC236}">
                <a16:creationId xmlns:a16="http://schemas.microsoft.com/office/drawing/2014/main" id="{C7B65EBE-A761-6F4E-A389-AA8560062D7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flipH="1">
            <a:off x="946509" y="5311923"/>
            <a:ext cx="3663966" cy="15301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2B7AC2C-69B1-1D4B-B01E-A19715DC4EB6}"/>
              </a:ext>
            </a:extLst>
          </p:cNvPr>
          <p:cNvSpPr txBox="1"/>
          <p:nvPr/>
        </p:nvSpPr>
        <p:spPr>
          <a:xfrm>
            <a:off x="305072" y="4454968"/>
            <a:ext cx="5149035" cy="861774"/>
          </a:xfrm>
          <a:prstGeom prst="rect">
            <a:avLst/>
          </a:prstGeom>
          <a:noFill/>
        </p:spPr>
        <p:txBody>
          <a:bodyPr wrap="square" rtlCol="0">
            <a:spAutoFit/>
          </a:bodyPr>
          <a:lstStyle/>
          <a:p>
            <a:r>
              <a:rPr lang="en-US" sz="1600" i="1" dirty="0"/>
              <a:t>Protects valuable information by not disclosing it to anyone, enforced by a contract called a NDA</a:t>
            </a:r>
          </a:p>
          <a:p>
            <a:r>
              <a:rPr lang="en-US" sz="1600" dirty="0">
                <a:solidFill>
                  <a:schemeClr val="accent1"/>
                </a:solidFill>
              </a:rPr>
              <a:t>What info Facebook collects, PWD cars, …</a:t>
            </a:r>
          </a:p>
        </p:txBody>
      </p:sp>
      <p:pic>
        <p:nvPicPr>
          <p:cNvPr id="22" name="Picture 21" descr="Diagram&#10;&#10;Description automatically generated">
            <a:extLst>
              <a:ext uri="{FF2B5EF4-FFF2-40B4-BE49-F238E27FC236}">
                <a16:creationId xmlns:a16="http://schemas.microsoft.com/office/drawing/2014/main" id="{92E227C8-1412-422E-A6D2-214395A2A7C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413508" y="3537263"/>
            <a:ext cx="2700245" cy="2666492"/>
          </a:xfrm>
          <a:prstGeom prst="rect">
            <a:avLst/>
          </a:prstGeom>
        </p:spPr>
      </p:pic>
      <p:sp>
        <p:nvSpPr>
          <p:cNvPr id="23" name="TextBox 22">
            <a:extLst>
              <a:ext uri="{FF2B5EF4-FFF2-40B4-BE49-F238E27FC236}">
                <a16:creationId xmlns:a16="http://schemas.microsoft.com/office/drawing/2014/main" id="{044A8DE9-856A-4AEB-AC9B-EBBA7B1F4310}"/>
              </a:ext>
            </a:extLst>
          </p:cNvPr>
          <p:cNvSpPr txBox="1"/>
          <p:nvPr/>
        </p:nvSpPr>
        <p:spPr>
          <a:xfrm>
            <a:off x="2851063" y="6795262"/>
            <a:ext cx="6944811" cy="230832"/>
          </a:xfrm>
          <a:prstGeom prst="rect">
            <a:avLst/>
          </a:prstGeom>
          <a:noFill/>
        </p:spPr>
        <p:txBody>
          <a:bodyPr wrap="square" rtlCol="0">
            <a:spAutoFit/>
          </a:bodyPr>
          <a:lstStyle/>
          <a:p>
            <a:r>
              <a:rPr lang="en-US" sz="900">
                <a:hlinkClick r:id="rId7" tooltip="https://peerj.com/articles/cs-113/"/>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437383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A9632-5267-1247-94F3-811E420FD8D3}"/>
              </a:ext>
            </a:extLst>
          </p:cNvPr>
          <p:cNvSpPr>
            <a:spLocks noGrp="1"/>
          </p:cNvSpPr>
          <p:nvPr>
            <p:ph type="title"/>
          </p:nvPr>
        </p:nvSpPr>
        <p:spPr/>
        <p:txBody>
          <a:bodyPr/>
          <a:lstStyle/>
          <a:p>
            <a:r>
              <a:rPr lang="en-US"/>
              <a:t>Selling your software</a:t>
            </a:r>
          </a:p>
        </p:txBody>
      </p:sp>
      <p:sp>
        <p:nvSpPr>
          <p:cNvPr id="3" name="Content Placeholder 2">
            <a:extLst>
              <a:ext uri="{FF2B5EF4-FFF2-40B4-BE49-F238E27FC236}">
                <a16:creationId xmlns:a16="http://schemas.microsoft.com/office/drawing/2014/main" id="{D6941BDB-165F-AC48-9A66-B14EC13F9315}"/>
              </a:ext>
            </a:extLst>
          </p:cNvPr>
          <p:cNvSpPr>
            <a:spLocks noGrp="1"/>
          </p:cNvSpPr>
          <p:nvPr>
            <p:ph idx="1"/>
          </p:nvPr>
        </p:nvSpPr>
        <p:spPr/>
        <p:txBody>
          <a:bodyPr>
            <a:normAutofit lnSpcReduction="10000"/>
          </a:bodyPr>
          <a:lstStyle/>
          <a:p>
            <a:r>
              <a:rPr lang="en-US" b="1">
                <a:solidFill>
                  <a:schemeClr val="accent1"/>
                </a:solidFill>
              </a:rPr>
              <a:t>Freeware</a:t>
            </a:r>
            <a:r>
              <a:rPr lang="en-US"/>
              <a:t> - 100% free to use, not necessarily free to be modified or distributed</a:t>
            </a:r>
          </a:p>
          <a:p>
            <a:r>
              <a:rPr lang="en-US" b="1">
                <a:solidFill>
                  <a:schemeClr val="accent1"/>
                </a:solidFill>
              </a:rPr>
              <a:t>Shareware</a:t>
            </a:r>
            <a:r>
              <a:rPr lang="en-US"/>
              <a:t> - free to download and use but asked for donations (i.e. Ad-Block).  Not free to modify or distribute</a:t>
            </a:r>
          </a:p>
          <a:p>
            <a:r>
              <a:rPr lang="en-US" b="1">
                <a:solidFill>
                  <a:schemeClr val="accent1"/>
                </a:solidFill>
              </a:rPr>
              <a:t>Demo</a:t>
            </a:r>
            <a:r>
              <a:rPr lang="en-US"/>
              <a:t> - A free trial version of the program, may not have all the features enabled. Not free to modify or distribute</a:t>
            </a:r>
          </a:p>
          <a:p>
            <a:r>
              <a:rPr lang="en-US" b="1">
                <a:solidFill>
                  <a:schemeClr val="accent1"/>
                </a:solidFill>
              </a:rPr>
              <a:t>Closed Source </a:t>
            </a:r>
            <a:r>
              <a:rPr lang="en-US"/>
              <a:t>- the code is NOT exposed to the public and cannot be edited or distributed (doesn’t mean free)</a:t>
            </a:r>
          </a:p>
          <a:p>
            <a:r>
              <a:rPr lang="en-US" b="1">
                <a:solidFill>
                  <a:schemeClr val="accent1"/>
                </a:solidFill>
              </a:rPr>
              <a:t>Open Source </a:t>
            </a:r>
            <a:r>
              <a:rPr lang="en-US"/>
              <a:t>- the code is exposed to the public and can be modified or distributed, may be limits or restrictions (doesn’t mean free)</a:t>
            </a:r>
          </a:p>
          <a:p>
            <a:r>
              <a:rPr lang="en-US" b="1">
                <a:solidFill>
                  <a:schemeClr val="accent1"/>
                </a:solidFill>
              </a:rPr>
              <a:t>Public Domain </a:t>
            </a:r>
            <a:r>
              <a:rPr lang="en-US"/>
              <a:t>– There is absolutely no ownership such as copyright, trademark, or patent. Software in the public domain can be modified, distributed, or sold even without any attribution by anyone</a:t>
            </a:r>
          </a:p>
        </p:txBody>
      </p:sp>
      <p:pic>
        <p:nvPicPr>
          <p:cNvPr id="13314" name="Picture 2" descr="Image result for money">
            <a:extLst>
              <a:ext uri="{FF2B5EF4-FFF2-40B4-BE49-F238E27FC236}">
                <a16:creationId xmlns:a16="http://schemas.microsoft.com/office/drawing/2014/main" id="{36702560-A77C-8144-A6A6-04273821C946}"/>
              </a:ext>
            </a:extLst>
          </p:cNvPr>
          <p:cNvPicPr>
            <a:picLocks noChangeAspect="1" noChangeArrowheads="1"/>
          </p:cNvPicPr>
          <p:nvPr/>
        </p:nvPicPr>
        <p:blipFill rotWithShape="1">
          <a:blip r:embed="rId3" cstate="screen">
            <a:clrChange>
              <a:clrFrom>
                <a:srgbClr val="F7F7F7"/>
              </a:clrFrom>
              <a:clrTo>
                <a:srgbClr val="F7F7F7">
                  <a:alpha val="0"/>
                </a:srgbClr>
              </a:clrTo>
            </a:clrChange>
            <a:extLst>
              <a:ext uri="{28A0092B-C50C-407E-A947-70E740481C1C}">
                <a14:useLocalDpi xmlns:a14="http://schemas.microsoft.com/office/drawing/2010/main"/>
              </a:ext>
            </a:extLst>
          </a:blip>
          <a:srcRect/>
          <a:stretch/>
        </p:blipFill>
        <p:spPr bwMode="auto">
          <a:xfrm rot="1176019">
            <a:off x="3189401" y="-203508"/>
            <a:ext cx="1669405" cy="20400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657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A9632-5267-1247-94F3-811E420FD8D3}"/>
              </a:ext>
            </a:extLst>
          </p:cNvPr>
          <p:cNvSpPr>
            <a:spLocks noGrp="1"/>
          </p:cNvSpPr>
          <p:nvPr>
            <p:ph type="title"/>
          </p:nvPr>
        </p:nvSpPr>
        <p:spPr/>
        <p:txBody>
          <a:bodyPr/>
          <a:lstStyle/>
          <a:p>
            <a:r>
              <a:rPr lang="en-US"/>
              <a:t>Software piracy</a:t>
            </a:r>
          </a:p>
        </p:txBody>
      </p:sp>
      <p:sp>
        <p:nvSpPr>
          <p:cNvPr id="3" name="Content Placeholder 2">
            <a:extLst>
              <a:ext uri="{FF2B5EF4-FFF2-40B4-BE49-F238E27FC236}">
                <a16:creationId xmlns:a16="http://schemas.microsoft.com/office/drawing/2014/main" id="{D6941BDB-165F-AC48-9A66-B14EC13F9315}"/>
              </a:ext>
            </a:extLst>
          </p:cNvPr>
          <p:cNvSpPr>
            <a:spLocks noGrp="1"/>
          </p:cNvSpPr>
          <p:nvPr>
            <p:ph idx="1"/>
          </p:nvPr>
        </p:nvSpPr>
        <p:spPr/>
        <p:txBody>
          <a:bodyPr>
            <a:normAutofit/>
          </a:bodyPr>
          <a:lstStyle/>
          <a:p>
            <a:endParaRPr lang="en-US"/>
          </a:p>
        </p:txBody>
      </p:sp>
      <p:pic>
        <p:nvPicPr>
          <p:cNvPr id="13316" name="Picture 4" descr="Image result for fbi anti piracy warning">
            <a:extLst>
              <a:ext uri="{FF2B5EF4-FFF2-40B4-BE49-F238E27FC236}">
                <a16:creationId xmlns:a16="http://schemas.microsoft.com/office/drawing/2014/main" id="{AC405E21-23F5-F640-A335-3E314C4BA1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0" y="104814"/>
            <a:ext cx="3416127" cy="344162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scout is trustworthy">
            <a:extLst>
              <a:ext uri="{FF2B5EF4-FFF2-40B4-BE49-F238E27FC236}">
                <a16:creationId xmlns:a16="http://schemas.microsoft.com/office/drawing/2014/main" id="{04BBE22F-423C-D54E-AEFF-81ED743102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3525" y="1690688"/>
            <a:ext cx="4963551" cy="460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590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C493-6F46-2142-AF89-4CA580A3589E}"/>
              </a:ext>
            </a:extLst>
          </p:cNvPr>
          <p:cNvSpPr>
            <a:spLocks noGrp="1"/>
          </p:cNvSpPr>
          <p:nvPr>
            <p:ph type="title"/>
          </p:nvPr>
        </p:nvSpPr>
        <p:spPr/>
        <p:txBody>
          <a:bodyPr/>
          <a:lstStyle/>
          <a:p>
            <a:r>
              <a:rPr lang="en-US"/>
              <a:t>Owning or licensing?</a:t>
            </a:r>
          </a:p>
        </p:txBody>
      </p:sp>
      <p:sp>
        <p:nvSpPr>
          <p:cNvPr id="3" name="Content Placeholder 2">
            <a:extLst>
              <a:ext uri="{FF2B5EF4-FFF2-40B4-BE49-F238E27FC236}">
                <a16:creationId xmlns:a16="http://schemas.microsoft.com/office/drawing/2014/main" id="{F7AAD034-5171-F646-95D6-9F35ABBCB122}"/>
              </a:ext>
            </a:extLst>
          </p:cNvPr>
          <p:cNvSpPr>
            <a:spLocks noGrp="1"/>
          </p:cNvSpPr>
          <p:nvPr>
            <p:ph idx="1"/>
          </p:nvPr>
        </p:nvSpPr>
        <p:spPr/>
        <p:txBody>
          <a:bodyPr/>
          <a:lstStyle/>
          <a:p>
            <a:pPr marL="0" indent="0">
              <a:buNone/>
            </a:pPr>
            <a:r>
              <a:rPr lang="en-US"/>
              <a:t>Do I own a copy of PowerPoint?</a:t>
            </a:r>
          </a:p>
          <a:p>
            <a:pPr marL="0" indent="0">
              <a:buNone/>
            </a:pPr>
            <a:r>
              <a:rPr lang="en-US"/>
              <a:t>Do I own a copy of Google Chrome?</a:t>
            </a:r>
          </a:p>
          <a:p>
            <a:pPr marL="0" indent="0">
              <a:buNone/>
            </a:pPr>
            <a:r>
              <a:rPr lang="en-US"/>
              <a:t>Do I own a copy of an App I built?</a:t>
            </a:r>
          </a:p>
          <a:p>
            <a:pPr marL="0" indent="0">
              <a:buNone/>
            </a:pPr>
            <a:endParaRPr lang="en-US"/>
          </a:p>
          <a:p>
            <a:pPr marL="0" indent="0">
              <a:buNone/>
            </a:pPr>
            <a:r>
              <a:rPr lang="en-US"/>
              <a:t>What is the difference between owning and licensing?</a:t>
            </a:r>
          </a:p>
          <a:p>
            <a:r>
              <a:rPr lang="en-US"/>
              <a:t>Owning means you have every right to do what you want with the software or code.  Most people do not own software.</a:t>
            </a:r>
          </a:p>
          <a:p>
            <a:r>
              <a:rPr lang="en-US"/>
              <a:t>Licensing is where you “buy or get permission” to use the software, often subscription based.</a:t>
            </a:r>
          </a:p>
          <a:p>
            <a:endParaRPr lang="en-US"/>
          </a:p>
        </p:txBody>
      </p:sp>
    </p:spTree>
    <p:extLst>
      <p:ext uri="{BB962C8B-B14F-4D97-AF65-F5344CB8AC3E}">
        <p14:creationId xmlns:p14="http://schemas.microsoft.com/office/powerpoint/2010/main" val="353617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a:t>Additional pointers</a:t>
            </a:r>
          </a:p>
        </p:txBody>
      </p:sp>
      <p:sp>
        <p:nvSpPr>
          <p:cNvPr id="4" name="Content Placeholder 3">
            <a:extLst>
              <a:ext uri="{FF2B5EF4-FFF2-40B4-BE49-F238E27FC236}">
                <a16:creationId xmlns:a16="http://schemas.microsoft.com/office/drawing/2014/main" id="{E35037FE-F1B0-3640-A144-33AB45B79843}"/>
              </a:ext>
            </a:extLst>
          </p:cNvPr>
          <p:cNvSpPr>
            <a:spLocks noGrp="1"/>
          </p:cNvSpPr>
          <p:nvPr>
            <p:ph idx="1"/>
          </p:nvPr>
        </p:nvSpPr>
        <p:spPr/>
        <p:txBody>
          <a:bodyPr/>
          <a:lstStyle/>
          <a:p>
            <a:r>
              <a:rPr lang="en-US"/>
              <a:t>What is Open Source? </a:t>
            </a:r>
            <a:r>
              <a:rPr lang="en-US">
                <a:hlinkClick r:id="rId2"/>
              </a:rPr>
              <a:t>https://opensource.com/resources/what-open-source</a:t>
            </a:r>
            <a:endParaRPr lang="en-US"/>
          </a:p>
          <a:p>
            <a:r>
              <a:rPr lang="en-US"/>
              <a:t>The Open Source Initiative: </a:t>
            </a:r>
            <a:r>
              <a:rPr lang="en-US">
                <a:hlinkClick r:id="rId3"/>
              </a:rPr>
              <a:t>https://opensource.org/</a:t>
            </a:r>
            <a:endParaRPr lang="en-US"/>
          </a:p>
          <a:p>
            <a:r>
              <a:rPr lang="en-US"/>
              <a:t>Intellectual Property: </a:t>
            </a:r>
            <a:r>
              <a:rPr lang="en-US">
                <a:hlinkClick r:id="rId4"/>
              </a:rPr>
              <a:t>https://en.wikipedia.org/wiki/Intellectual_property</a:t>
            </a:r>
            <a:r>
              <a:rPr lang="en-US"/>
              <a:t> </a:t>
            </a:r>
          </a:p>
          <a:p>
            <a:r>
              <a:rPr lang="en-US"/>
              <a:t>Intellectual Property Theft/Piracy: </a:t>
            </a:r>
            <a:r>
              <a:rPr lang="en-US">
                <a:hlinkClick r:id="rId5"/>
              </a:rPr>
              <a:t>https://www.fbi.gov/investigate/white-collar-crime/piracy-ip-theft</a:t>
            </a:r>
            <a:endParaRPr lang="en-US"/>
          </a:p>
          <a:p>
            <a:endParaRPr lang="en-US"/>
          </a:p>
        </p:txBody>
      </p:sp>
    </p:spTree>
    <p:extLst>
      <p:ext uri="{BB962C8B-B14F-4D97-AF65-F5344CB8AC3E}">
        <p14:creationId xmlns:p14="http://schemas.microsoft.com/office/powerpoint/2010/main" val="53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3AD8-F030-46D5-B94C-487A1D9AA259}"/>
              </a:ext>
            </a:extLst>
          </p:cNvPr>
          <p:cNvSpPr>
            <a:spLocks noGrp="1"/>
          </p:cNvSpPr>
          <p:nvPr>
            <p:ph type="title"/>
          </p:nvPr>
        </p:nvSpPr>
        <p:spPr>
          <a:xfrm>
            <a:off x="685800" y="753533"/>
            <a:ext cx="10820399" cy="1176867"/>
          </a:xfrm>
        </p:spPr>
        <p:txBody>
          <a:bodyPr/>
          <a:lstStyle/>
          <a:p>
            <a:pPr algn="l"/>
            <a:r>
              <a:rPr lang="en-US" dirty="0"/>
              <a:t>Safety</a:t>
            </a:r>
          </a:p>
        </p:txBody>
      </p:sp>
      <p:sp>
        <p:nvSpPr>
          <p:cNvPr id="3" name="Text Placeholder 2">
            <a:extLst>
              <a:ext uri="{FF2B5EF4-FFF2-40B4-BE49-F238E27FC236}">
                <a16:creationId xmlns:a16="http://schemas.microsoft.com/office/drawing/2014/main" id="{EC89B480-8B35-492F-BC18-0E12DDF63F13}"/>
              </a:ext>
            </a:extLst>
          </p:cNvPr>
          <p:cNvSpPr>
            <a:spLocks noGrp="1"/>
          </p:cNvSpPr>
          <p:nvPr>
            <p:ph type="body" idx="1"/>
          </p:nvPr>
        </p:nvSpPr>
        <p:spPr>
          <a:xfrm>
            <a:off x="850900" y="2154500"/>
            <a:ext cx="10490200" cy="2548999"/>
          </a:xfrm>
        </p:spPr>
        <p:txBody>
          <a:bodyPr>
            <a:normAutofit fontScale="47500" lnSpcReduction="20000"/>
          </a:bodyPr>
          <a:lstStyle/>
          <a:p>
            <a:pPr lvl="1"/>
            <a:r>
              <a:rPr lang="en-US" sz="6400" dirty="0">
                <a:solidFill>
                  <a:schemeClr val="tx1"/>
                </a:solidFill>
              </a:rPr>
              <a:t>Do the following: </a:t>
            </a:r>
          </a:p>
          <a:p>
            <a:pPr marL="914400" lvl="2" indent="0">
              <a:buNone/>
            </a:pPr>
            <a:r>
              <a:rPr lang="en-US" sz="6400" dirty="0">
                <a:solidFill>
                  <a:schemeClr val="tx1"/>
                </a:solidFill>
              </a:rPr>
              <a:t>a. Show your counselor your current, up-to-date Cyber Chip. </a:t>
            </a:r>
          </a:p>
          <a:p>
            <a:pPr marL="914400" lvl="2" indent="0">
              <a:buNone/>
            </a:pPr>
            <a:r>
              <a:rPr lang="en-US" sz="6400" dirty="0">
                <a:solidFill>
                  <a:schemeClr val="tx1"/>
                </a:solidFill>
              </a:rPr>
              <a:t>b. Discuss first aid and prevention for potential injuries, such as eyestrain and repetitive stress injuries, that could occur during programming activities. </a:t>
            </a:r>
          </a:p>
          <a:p>
            <a:endParaRPr lang="en-US" sz="1400" dirty="0"/>
          </a:p>
        </p:txBody>
      </p:sp>
    </p:spTree>
    <p:extLst>
      <p:ext uri="{BB962C8B-B14F-4D97-AF65-F5344CB8AC3E}">
        <p14:creationId xmlns:p14="http://schemas.microsoft.com/office/powerpoint/2010/main" val="15966282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4EF6-046E-4157-8546-F1543F8D788C}"/>
              </a:ext>
            </a:extLst>
          </p:cNvPr>
          <p:cNvSpPr>
            <a:spLocks noGrp="1"/>
          </p:cNvSpPr>
          <p:nvPr>
            <p:ph type="title"/>
          </p:nvPr>
        </p:nvSpPr>
        <p:spPr>
          <a:xfrm>
            <a:off x="685800" y="119271"/>
            <a:ext cx="10820399" cy="4803913"/>
          </a:xfrm>
        </p:spPr>
        <p:txBody>
          <a:bodyPr>
            <a:noAutofit/>
          </a:bodyPr>
          <a:lstStyle/>
          <a:p>
            <a:pPr marL="0" indent="0" algn="l"/>
            <a:r>
              <a:rPr lang="en-US" sz="1800"/>
              <a:t>5. Projects. Do the following: </a:t>
            </a:r>
            <a:br>
              <a:rPr lang="en-US" sz="1800"/>
            </a:br>
            <a:r>
              <a:rPr lang="en-US" sz="1800"/>
              <a:t>	a. With your counselor’s approval, choose a sample program. Modify the code or add a function or subroutine to it. Debug and demonstrate the modified program to your counselor.</a:t>
            </a:r>
            <a:br>
              <a:rPr lang="en-US" sz="1800"/>
            </a:br>
            <a:br>
              <a:rPr lang="en-US" sz="1800"/>
            </a:br>
            <a:r>
              <a:rPr lang="en-US" sz="1800"/>
              <a:t>	b. With your counselor’s approval, choose a second programming language and development environment, different from those used for requirement 5a and in a different industry from 5a. Then write, debug, and demonstrate a functioning program to your counselor, using that language and environment. </a:t>
            </a:r>
            <a:br>
              <a:rPr lang="en-US" sz="1800"/>
            </a:br>
            <a:br>
              <a:rPr lang="en-US" sz="1800"/>
            </a:br>
            <a:r>
              <a:rPr lang="en-US" sz="1800"/>
              <a:t>	c. With your counselor’s approval, choose a third programming language and development environment, different from those used for requirements 5a and 5b and in a different industry from 5a or 5b. Then write, debug, and demonstrate a functioning program to your counselor, using that language and environment. </a:t>
            </a:r>
            <a:br>
              <a:rPr lang="en-US" sz="1800"/>
            </a:br>
            <a:br>
              <a:rPr lang="en-US" sz="1800"/>
            </a:br>
            <a:r>
              <a:rPr lang="en-US" sz="1800"/>
              <a:t>	d. Explain how the programs you wrote for requirements 5a, 5b, and 5c process inputs, how they make decisions based on those inputs, and how they provide outputs based on the decision making.</a:t>
            </a:r>
          </a:p>
        </p:txBody>
      </p:sp>
    </p:spTree>
    <p:extLst>
      <p:ext uri="{BB962C8B-B14F-4D97-AF65-F5344CB8AC3E}">
        <p14:creationId xmlns:p14="http://schemas.microsoft.com/office/powerpoint/2010/main" val="4157656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91C3C-A77C-435F-8E66-BDDD4FD23737}"/>
              </a:ext>
            </a:extLst>
          </p:cNvPr>
          <p:cNvSpPr>
            <a:spLocks noGrp="1"/>
          </p:cNvSpPr>
          <p:nvPr>
            <p:ph type="body" idx="1"/>
          </p:nvPr>
        </p:nvSpPr>
        <p:spPr>
          <a:xfrm>
            <a:off x="612361" y="1652535"/>
            <a:ext cx="10490200" cy="955675"/>
          </a:xfrm>
        </p:spPr>
        <p:txBody>
          <a:bodyPr>
            <a:noAutofit/>
          </a:bodyPr>
          <a:lstStyle/>
          <a:p>
            <a:pPr marL="0" indent="0" algn="l">
              <a:buNone/>
            </a:pPr>
            <a:r>
              <a:rPr lang="en-US" sz="2400"/>
              <a:t>6. Careers</a:t>
            </a:r>
          </a:p>
          <a:p>
            <a:pPr marL="0" indent="0" algn="l">
              <a:buNone/>
            </a:pPr>
            <a:r>
              <a:rPr lang="en-US" sz="2400"/>
              <a:t>	Find out about three career opportunities that require knowledge in programming. Pick one and find out the education, training, and experience required. Discuss this with your counselor and explain why this career might be of interest to you</a:t>
            </a:r>
          </a:p>
        </p:txBody>
      </p:sp>
    </p:spTree>
    <p:extLst>
      <p:ext uri="{BB962C8B-B14F-4D97-AF65-F5344CB8AC3E}">
        <p14:creationId xmlns:p14="http://schemas.microsoft.com/office/powerpoint/2010/main" val="2406217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892C-60E9-E643-8BEA-07183D9AF477}"/>
              </a:ext>
            </a:extLst>
          </p:cNvPr>
          <p:cNvSpPr>
            <a:spLocks noGrp="1"/>
          </p:cNvSpPr>
          <p:nvPr>
            <p:ph type="title"/>
          </p:nvPr>
        </p:nvSpPr>
        <p:spPr>
          <a:xfrm>
            <a:off x="-145774" y="1412488"/>
            <a:ext cx="4231124" cy="4363844"/>
          </a:xfrm>
        </p:spPr>
        <p:txBody>
          <a:bodyPr anchor="t">
            <a:normAutofit/>
          </a:bodyPr>
          <a:lstStyle/>
          <a:p>
            <a:r>
              <a:rPr lang="en-US" sz="3700">
                <a:solidFill>
                  <a:srgbClr val="FFFFFF"/>
                </a:solidFill>
              </a:rPr>
              <a:t>Where is programming used?</a:t>
            </a:r>
          </a:p>
        </p:txBody>
      </p:sp>
      <p:sp>
        <p:nvSpPr>
          <p:cNvPr id="3" name="Content Placeholder 2">
            <a:extLst>
              <a:ext uri="{FF2B5EF4-FFF2-40B4-BE49-F238E27FC236}">
                <a16:creationId xmlns:a16="http://schemas.microsoft.com/office/drawing/2014/main" id="{C5D8EC0F-37EC-C047-8540-7BBF6CF207D9}"/>
              </a:ext>
            </a:extLst>
          </p:cNvPr>
          <p:cNvSpPr>
            <a:spLocks noGrp="1"/>
          </p:cNvSpPr>
          <p:nvPr>
            <p:ph sz="half" idx="1"/>
          </p:nvPr>
        </p:nvSpPr>
        <p:spPr>
          <a:xfrm>
            <a:off x="4380855" y="1412489"/>
            <a:ext cx="3427283" cy="4363844"/>
          </a:xfrm>
        </p:spPr>
        <p:txBody>
          <a:bodyPr>
            <a:normAutofit/>
          </a:bodyPr>
          <a:lstStyle/>
          <a:p>
            <a:r>
              <a:rPr lang="en-US" sz="2000"/>
              <a:t>Mobile devices</a:t>
            </a:r>
          </a:p>
          <a:p>
            <a:r>
              <a:rPr lang="en-US" sz="2000"/>
              <a:t>Business applications</a:t>
            </a:r>
          </a:p>
          <a:p>
            <a:r>
              <a:rPr lang="en-US" sz="2000"/>
              <a:t>Factory automation</a:t>
            </a:r>
          </a:p>
          <a:p>
            <a:r>
              <a:rPr lang="en-US" sz="2000"/>
              <a:t>Robotics</a:t>
            </a:r>
          </a:p>
          <a:p>
            <a:r>
              <a:rPr lang="en-US" sz="2000"/>
              <a:t>Internet</a:t>
            </a:r>
          </a:p>
          <a:p>
            <a:r>
              <a:rPr lang="en-US" sz="2000"/>
              <a:t>Animation</a:t>
            </a:r>
          </a:p>
          <a:p>
            <a:r>
              <a:rPr lang="en-US" sz="2000"/>
              <a:t>Entertainment</a:t>
            </a:r>
          </a:p>
          <a:p>
            <a:r>
              <a:rPr lang="en-US" sz="2000"/>
              <a:t>Outdoor</a:t>
            </a:r>
          </a:p>
        </p:txBody>
      </p:sp>
      <p:sp>
        <p:nvSpPr>
          <p:cNvPr id="4" name="Content Placeholder 3">
            <a:extLst>
              <a:ext uri="{FF2B5EF4-FFF2-40B4-BE49-F238E27FC236}">
                <a16:creationId xmlns:a16="http://schemas.microsoft.com/office/drawing/2014/main" id="{084F39E5-44E5-FA4F-B0C8-613827B668DD}"/>
              </a:ext>
            </a:extLst>
          </p:cNvPr>
          <p:cNvSpPr>
            <a:spLocks noGrp="1"/>
          </p:cNvSpPr>
          <p:nvPr>
            <p:ph sz="half" idx="2"/>
          </p:nvPr>
        </p:nvSpPr>
        <p:spPr>
          <a:xfrm>
            <a:off x="8451604" y="1412489"/>
            <a:ext cx="3197701" cy="4363844"/>
          </a:xfrm>
        </p:spPr>
        <p:txBody>
          <a:bodyPr>
            <a:normAutofit/>
          </a:bodyPr>
          <a:lstStyle/>
          <a:p>
            <a:r>
              <a:rPr lang="en-US" sz="2000"/>
              <a:t>Engineering</a:t>
            </a:r>
          </a:p>
          <a:p>
            <a:r>
              <a:rPr lang="en-US" sz="2000"/>
              <a:t>Science</a:t>
            </a:r>
          </a:p>
          <a:p>
            <a:r>
              <a:rPr lang="en-US" sz="2000"/>
              <a:t>Automobiles</a:t>
            </a:r>
          </a:p>
          <a:p>
            <a:r>
              <a:rPr lang="en-US" sz="2000"/>
              <a:t>Traffic control</a:t>
            </a:r>
          </a:p>
          <a:p>
            <a:r>
              <a:rPr lang="en-US" sz="2000"/>
              <a:t>Information security</a:t>
            </a:r>
          </a:p>
          <a:p>
            <a:r>
              <a:rPr lang="en-US" sz="2000"/>
              <a:t>Gadgets</a:t>
            </a:r>
          </a:p>
          <a:p>
            <a:r>
              <a:rPr lang="en-US" sz="2000"/>
              <a:t>Medical devices</a:t>
            </a:r>
          </a:p>
          <a:p>
            <a:r>
              <a:rPr lang="en-US" sz="2000"/>
              <a:t>Healthcare</a:t>
            </a:r>
          </a:p>
          <a:p>
            <a:r>
              <a:rPr lang="en-US" sz="2000"/>
              <a:t>…</a:t>
            </a:r>
          </a:p>
        </p:txBody>
      </p:sp>
      <p:sp>
        <p:nvSpPr>
          <p:cNvPr id="5" name="Rounded Rectangular Callout 4">
            <a:extLst>
              <a:ext uri="{FF2B5EF4-FFF2-40B4-BE49-F238E27FC236}">
                <a16:creationId xmlns:a16="http://schemas.microsoft.com/office/drawing/2014/main" id="{2B7430B1-FB30-024E-B178-EBB3640B64DC}"/>
              </a:ext>
            </a:extLst>
          </p:cNvPr>
          <p:cNvSpPr/>
          <p:nvPr/>
        </p:nvSpPr>
        <p:spPr>
          <a:xfrm>
            <a:off x="9551885" y="5070088"/>
            <a:ext cx="1801915" cy="1434905"/>
          </a:xfrm>
          <a:prstGeom prst="wedgeRoundRectCallout">
            <a:avLst>
              <a:gd name="adj1" fmla="val -24737"/>
              <a:gd name="adj2" fmla="val -590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Can you find examples around you?</a:t>
            </a:r>
          </a:p>
        </p:txBody>
      </p:sp>
    </p:spTree>
    <p:extLst>
      <p:ext uri="{BB962C8B-B14F-4D97-AF65-F5344CB8AC3E}">
        <p14:creationId xmlns:p14="http://schemas.microsoft.com/office/powerpoint/2010/main" val="218375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FDB7-0880-4E32-99CC-53B069999D34}"/>
              </a:ext>
            </a:extLst>
          </p:cNvPr>
          <p:cNvSpPr>
            <a:spLocks noGrp="1"/>
          </p:cNvSpPr>
          <p:nvPr>
            <p:ph type="title"/>
          </p:nvPr>
        </p:nvSpPr>
        <p:spPr>
          <a:xfrm>
            <a:off x="2935356" y="572216"/>
            <a:ext cx="8610600" cy="1293028"/>
          </a:xfrm>
        </p:spPr>
        <p:txBody>
          <a:bodyPr/>
          <a:lstStyle/>
          <a:p>
            <a:r>
              <a:rPr lang="en-US"/>
              <a:t>Careers in Programming</a:t>
            </a:r>
          </a:p>
        </p:txBody>
      </p:sp>
      <p:sp>
        <p:nvSpPr>
          <p:cNvPr id="3" name="Content Placeholder 2">
            <a:extLst>
              <a:ext uri="{FF2B5EF4-FFF2-40B4-BE49-F238E27FC236}">
                <a16:creationId xmlns:a16="http://schemas.microsoft.com/office/drawing/2014/main" id="{D394C0D3-7663-4BD6-9EE9-099FFAC6D413}"/>
              </a:ext>
            </a:extLst>
          </p:cNvPr>
          <p:cNvSpPr>
            <a:spLocks noGrp="1"/>
          </p:cNvSpPr>
          <p:nvPr>
            <p:ph idx="1"/>
          </p:nvPr>
        </p:nvSpPr>
        <p:spPr>
          <a:xfrm>
            <a:off x="1141412" y="2670047"/>
            <a:ext cx="9905999" cy="3615737"/>
          </a:xfrm>
        </p:spPr>
        <p:txBody>
          <a:bodyPr numCol="3">
            <a:normAutofit/>
          </a:bodyPr>
          <a:lstStyle/>
          <a:p>
            <a:r>
              <a:rPr lang="en-US"/>
              <a:t>Computer Scientist</a:t>
            </a:r>
          </a:p>
          <a:p>
            <a:r>
              <a:rPr lang="en-US"/>
              <a:t>Mobile App Developer (dev)</a:t>
            </a:r>
          </a:p>
          <a:p>
            <a:r>
              <a:rPr lang="en-US"/>
              <a:t>Desktop App Dev</a:t>
            </a:r>
          </a:p>
          <a:p>
            <a:r>
              <a:rPr lang="en-US"/>
              <a:t>UI / UX Engineer</a:t>
            </a:r>
          </a:p>
          <a:p>
            <a:r>
              <a:rPr lang="en-US"/>
              <a:t>Software Engineer</a:t>
            </a:r>
          </a:p>
          <a:p>
            <a:r>
              <a:rPr lang="en-US"/>
              <a:t>Game Engine Dev</a:t>
            </a:r>
          </a:p>
          <a:p>
            <a:r>
              <a:rPr lang="en-US"/>
              <a:t>Gameplay Dev</a:t>
            </a:r>
          </a:p>
          <a:p>
            <a:r>
              <a:rPr lang="en-US"/>
              <a:t>Database Engineer</a:t>
            </a:r>
          </a:p>
          <a:p>
            <a:r>
              <a:rPr lang="en-US"/>
              <a:t>Hardware Engineer</a:t>
            </a:r>
          </a:p>
          <a:p>
            <a:r>
              <a:rPr lang="en-US"/>
              <a:t>Computer Engineer</a:t>
            </a:r>
          </a:p>
          <a:p>
            <a:r>
              <a:rPr lang="en-US"/>
              <a:t>Sysadmin</a:t>
            </a:r>
          </a:p>
          <a:p>
            <a:r>
              <a:rPr lang="en-US"/>
              <a:t>Validation Engineer</a:t>
            </a:r>
          </a:p>
          <a:p>
            <a:r>
              <a:rPr lang="en-US"/>
              <a:t>Web Dev (frontend and backend)</a:t>
            </a:r>
          </a:p>
        </p:txBody>
      </p:sp>
      <p:sp>
        <p:nvSpPr>
          <p:cNvPr id="4" name="TextBox 3">
            <a:extLst>
              <a:ext uri="{FF2B5EF4-FFF2-40B4-BE49-F238E27FC236}">
                <a16:creationId xmlns:a16="http://schemas.microsoft.com/office/drawing/2014/main" id="{12C0ADB5-248A-4895-91BB-EB904AC3BBB9}"/>
              </a:ext>
            </a:extLst>
          </p:cNvPr>
          <p:cNvSpPr txBox="1"/>
          <p:nvPr/>
        </p:nvSpPr>
        <p:spPr>
          <a:xfrm>
            <a:off x="929376" y="1657847"/>
            <a:ext cx="9905999" cy="523220"/>
          </a:xfrm>
          <a:prstGeom prst="rect">
            <a:avLst/>
          </a:prstGeom>
          <a:noFill/>
        </p:spPr>
        <p:txBody>
          <a:bodyPr wrap="square" rtlCol="0">
            <a:spAutoFit/>
          </a:bodyPr>
          <a:lstStyle/>
          <a:p>
            <a:r>
              <a:rPr lang="en-US" sz="2800"/>
              <a:t>What are some careers you have heard of in a programming field?</a:t>
            </a:r>
          </a:p>
        </p:txBody>
      </p:sp>
    </p:spTree>
    <p:extLst>
      <p:ext uri="{BB962C8B-B14F-4D97-AF65-F5344CB8AC3E}">
        <p14:creationId xmlns:p14="http://schemas.microsoft.com/office/powerpoint/2010/main" val="322237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a:t>Additional pointers</a:t>
            </a:r>
          </a:p>
        </p:txBody>
      </p:sp>
      <p:sp>
        <p:nvSpPr>
          <p:cNvPr id="4" name="Content Placeholder 3">
            <a:extLst>
              <a:ext uri="{FF2B5EF4-FFF2-40B4-BE49-F238E27FC236}">
                <a16:creationId xmlns:a16="http://schemas.microsoft.com/office/drawing/2014/main" id="{7FDD7E02-7E42-4240-B493-AA01FC86FD44}"/>
              </a:ext>
            </a:extLst>
          </p:cNvPr>
          <p:cNvSpPr>
            <a:spLocks noGrp="1"/>
          </p:cNvSpPr>
          <p:nvPr>
            <p:ph idx="1"/>
          </p:nvPr>
        </p:nvSpPr>
        <p:spPr/>
        <p:txBody>
          <a:bodyPr>
            <a:normAutofit fontScale="92500" lnSpcReduction="10000"/>
          </a:bodyPr>
          <a:lstStyle/>
          <a:p>
            <a:r>
              <a:rPr lang="en-US"/>
              <a:t>Examples of programs for different industries (Boys Life): </a:t>
            </a:r>
            <a:r>
              <a:rPr lang="en-US">
                <a:hlinkClick r:id="rId2"/>
              </a:rPr>
              <a:t>https://boyslife.org/merit-badges/programming-merit-badge/</a:t>
            </a:r>
            <a:endParaRPr lang="en-US"/>
          </a:p>
          <a:p>
            <a:r>
              <a:rPr lang="en-US"/>
              <a:t>How to become a computer programmer? (Learn How To Become): </a:t>
            </a:r>
            <a:r>
              <a:rPr lang="en-US">
                <a:hlinkClick r:id="rId3"/>
              </a:rPr>
              <a:t>https://www.learnhowtobecome.org/computer-programmer/</a:t>
            </a:r>
            <a:endParaRPr lang="en-US"/>
          </a:p>
          <a:p>
            <a:r>
              <a:rPr lang="en-US"/>
              <a:t>9 Programming Careers for Coding Connoisseurs (Rasmussen College): </a:t>
            </a:r>
            <a:r>
              <a:rPr lang="en-US">
                <a:hlinkClick r:id="rId4"/>
              </a:rPr>
              <a:t>https://www.rasmussen.edu/degrees/technology/blog/programming-careers-for-coding-connoisseurs/</a:t>
            </a:r>
            <a:endParaRPr lang="en-US"/>
          </a:p>
          <a:p>
            <a:r>
              <a:rPr lang="en-US"/>
              <a:t>What Does a Computer Programmer Do? (The Balance Career): </a:t>
            </a:r>
            <a:r>
              <a:rPr lang="en-US">
                <a:hlinkClick r:id="rId5"/>
              </a:rPr>
              <a:t>https://www.thebalancecareers.com/what-does-a-computer-programmer-do-525996</a:t>
            </a:r>
            <a:endParaRPr lang="en-US"/>
          </a:p>
          <a:p>
            <a:r>
              <a:rPr lang="en-US"/>
              <a:t>10 signs a career in coding and software development might be right for you (The Guardian): </a:t>
            </a:r>
            <a:r>
              <a:rPr lang="en-US">
                <a:hlinkClick r:id="rId6"/>
              </a:rPr>
              <a:t>https://www.theguardian.com/careers/ten-signs-career-coding-software-development-right-for-you</a:t>
            </a:r>
            <a:r>
              <a:rPr lang="en-US"/>
              <a:t> </a:t>
            </a:r>
          </a:p>
        </p:txBody>
      </p:sp>
    </p:spTree>
    <p:extLst>
      <p:ext uri="{BB962C8B-B14F-4D97-AF65-F5344CB8AC3E}">
        <p14:creationId xmlns:p14="http://schemas.microsoft.com/office/powerpoint/2010/main" val="1885673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6DC7-C593-4897-84D5-CAD60155D836}"/>
              </a:ext>
            </a:extLst>
          </p:cNvPr>
          <p:cNvSpPr>
            <a:spLocks noGrp="1"/>
          </p:cNvSpPr>
          <p:nvPr>
            <p:ph type="title"/>
          </p:nvPr>
        </p:nvSpPr>
        <p:spPr/>
        <p:txBody>
          <a:bodyPr/>
          <a:lstStyle/>
          <a:p>
            <a:r>
              <a:rPr lang="en-US" dirty="0" err="1"/>
              <a:t>PRogramming</a:t>
            </a:r>
            <a:endParaRPr lang="en-US" dirty="0"/>
          </a:p>
        </p:txBody>
      </p:sp>
      <p:sp>
        <p:nvSpPr>
          <p:cNvPr id="3" name="Content Placeholder 2">
            <a:extLst>
              <a:ext uri="{FF2B5EF4-FFF2-40B4-BE49-F238E27FC236}">
                <a16:creationId xmlns:a16="http://schemas.microsoft.com/office/drawing/2014/main" id="{449105CE-F507-4DC8-9D86-080FED07B439}"/>
              </a:ext>
            </a:extLst>
          </p:cNvPr>
          <p:cNvSpPr>
            <a:spLocks noGrp="1"/>
          </p:cNvSpPr>
          <p:nvPr>
            <p:ph idx="1"/>
          </p:nvPr>
        </p:nvSpPr>
        <p:spPr/>
        <p:txBody>
          <a:bodyPr>
            <a:normAutofit lnSpcReduction="10000"/>
          </a:bodyPr>
          <a:lstStyle/>
          <a:p>
            <a:r>
              <a:rPr lang="en-US" dirty="0" err="1"/>
              <a:t>OnlineGDB</a:t>
            </a:r>
            <a:r>
              <a:rPr lang="en-US" dirty="0"/>
              <a:t> is a general programming environment which supports multiple languages</a:t>
            </a:r>
          </a:p>
          <a:p>
            <a:r>
              <a:rPr lang="en-US" dirty="0">
                <a:hlinkClick r:id="rId2"/>
              </a:rPr>
              <a:t>https://www.onlinegdb.</a:t>
            </a:r>
            <a:r>
              <a:rPr lang="en-US">
                <a:hlinkClick r:id="rId2"/>
              </a:rPr>
              <a:t>com/</a:t>
            </a:r>
            <a:endParaRPr lang="en-US" dirty="0"/>
          </a:p>
          <a:p>
            <a:r>
              <a:rPr lang="en-US" dirty="0"/>
              <a:t>C</a:t>
            </a:r>
          </a:p>
          <a:p>
            <a:pPr lvl="1"/>
            <a:r>
              <a:rPr lang="en-US" dirty="0"/>
              <a:t>Is a language used for system level programming</a:t>
            </a:r>
          </a:p>
          <a:p>
            <a:r>
              <a:rPr lang="en-US" dirty="0"/>
              <a:t>C++</a:t>
            </a:r>
          </a:p>
          <a:p>
            <a:pPr lvl="1"/>
            <a:r>
              <a:rPr lang="en-US" dirty="0"/>
              <a:t>An extension of C that provides object oriented programming</a:t>
            </a:r>
          </a:p>
          <a:p>
            <a:r>
              <a:rPr lang="en-US" dirty="0"/>
              <a:t>Prolog</a:t>
            </a:r>
          </a:p>
          <a:p>
            <a:pPr lvl="1"/>
            <a:r>
              <a:rPr lang="en-US" dirty="0"/>
              <a:t>Prolog is a totally different language created for logic and expert systems</a:t>
            </a:r>
          </a:p>
          <a:p>
            <a:r>
              <a:rPr lang="en-US" dirty="0"/>
              <a:t>p5*</a:t>
            </a:r>
            <a:r>
              <a:rPr lang="en-US" dirty="0" err="1"/>
              <a:t>js</a:t>
            </a:r>
            <a:endParaRPr lang="en-US" dirty="0">
              <a:hlinkClick r:id="rId3"/>
            </a:endParaRPr>
          </a:p>
          <a:p>
            <a:pPr lvl="1"/>
            <a:r>
              <a:rPr lang="en-US" dirty="0">
                <a:hlinkClick r:id="rId3"/>
              </a:rPr>
              <a:t>https://p5js.org/examples/</a:t>
            </a:r>
            <a:endParaRPr lang="en-US" dirty="0"/>
          </a:p>
        </p:txBody>
      </p:sp>
    </p:spTree>
    <p:extLst>
      <p:ext uri="{BB962C8B-B14F-4D97-AF65-F5344CB8AC3E}">
        <p14:creationId xmlns:p14="http://schemas.microsoft.com/office/powerpoint/2010/main" val="818490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EAF1-3002-48EA-B7D5-BF8631242C9C}"/>
              </a:ext>
            </a:extLst>
          </p:cNvPr>
          <p:cNvSpPr>
            <a:spLocks noGrp="1"/>
          </p:cNvSpPr>
          <p:nvPr>
            <p:ph type="title"/>
          </p:nvPr>
        </p:nvSpPr>
        <p:spPr>
          <a:xfrm>
            <a:off x="838200" y="365125"/>
            <a:ext cx="10515600" cy="569153"/>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0B591C3C-A77C-435F-8E66-BDDD4FD23737}"/>
              </a:ext>
            </a:extLst>
          </p:cNvPr>
          <p:cNvSpPr>
            <a:spLocks noGrp="1"/>
          </p:cNvSpPr>
          <p:nvPr>
            <p:ph idx="1"/>
          </p:nvPr>
        </p:nvSpPr>
        <p:spPr>
          <a:xfrm>
            <a:off x="1304560" y="1380174"/>
            <a:ext cx="10605052" cy="1613397"/>
          </a:xfrm>
        </p:spPr>
        <p:txBody>
          <a:bodyPr>
            <a:normAutofit/>
          </a:bodyPr>
          <a:lstStyle/>
          <a:p>
            <a:pPr marL="0" indent="0">
              <a:buNone/>
            </a:pPr>
            <a:r>
              <a:rPr lang="en-US" dirty="0"/>
              <a:t>5. Projects. Do the following: </a:t>
            </a:r>
          </a:p>
          <a:p>
            <a:pPr marL="0" indent="0">
              <a:buNone/>
            </a:pPr>
            <a:r>
              <a:rPr lang="en-US" dirty="0"/>
              <a:t>	a. With your counselor’s approval, choose a sample program. Modify the code or add a function or subroutine to it. Debug and demonstrate the modified program to your counselor.</a:t>
            </a:r>
          </a:p>
        </p:txBody>
      </p:sp>
    </p:spTree>
    <p:extLst>
      <p:ext uri="{BB962C8B-B14F-4D97-AF65-F5344CB8AC3E}">
        <p14:creationId xmlns:p14="http://schemas.microsoft.com/office/powerpoint/2010/main" val="1355731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1EAC-95D4-4ED8-BACA-DDD7D1C0D09D}"/>
              </a:ext>
            </a:extLst>
          </p:cNvPr>
          <p:cNvSpPr>
            <a:spLocks noGrp="1"/>
          </p:cNvSpPr>
          <p:nvPr>
            <p:ph type="title"/>
          </p:nvPr>
        </p:nvSpPr>
        <p:spPr/>
        <p:txBody>
          <a:bodyPr/>
          <a:lstStyle/>
          <a:p>
            <a:r>
              <a:rPr lang="en-US" dirty="0"/>
              <a:t>Let the ball bounce</a:t>
            </a:r>
          </a:p>
        </p:txBody>
      </p:sp>
      <p:sp>
        <p:nvSpPr>
          <p:cNvPr id="3" name="Content Placeholder 2">
            <a:extLst>
              <a:ext uri="{FF2B5EF4-FFF2-40B4-BE49-F238E27FC236}">
                <a16:creationId xmlns:a16="http://schemas.microsoft.com/office/drawing/2014/main" id="{1B0A37A8-4E65-4E0A-B0EF-DEEC1CCD6934}"/>
              </a:ext>
            </a:extLst>
          </p:cNvPr>
          <p:cNvSpPr>
            <a:spLocks noGrp="1"/>
          </p:cNvSpPr>
          <p:nvPr>
            <p:ph idx="1"/>
          </p:nvPr>
        </p:nvSpPr>
        <p:spPr/>
        <p:txBody>
          <a:bodyPr/>
          <a:lstStyle/>
          <a:p>
            <a:r>
              <a:rPr lang="en-US" dirty="0"/>
              <a:t>Programming Language – Python</a:t>
            </a:r>
          </a:p>
          <a:p>
            <a:r>
              <a:rPr lang="en-US" dirty="0"/>
              <a:t>Basic concepts – variables, functions, condition, loops</a:t>
            </a:r>
          </a:p>
          <a:p>
            <a:r>
              <a:rPr lang="en-US" dirty="0"/>
              <a:t>Simple graphics library – turtle </a:t>
            </a:r>
          </a:p>
          <a:p>
            <a:r>
              <a:rPr lang="en-US" dirty="0"/>
              <a:t>Online compiler – </a:t>
            </a:r>
            <a:r>
              <a:rPr lang="en-US" dirty="0">
                <a:hlinkClick r:id="rId2"/>
              </a:rPr>
              <a:t>https://trinket.io/turtle</a:t>
            </a:r>
            <a:endParaRPr lang="en-US" dirty="0"/>
          </a:p>
          <a:p>
            <a:r>
              <a:rPr lang="en-US" dirty="0"/>
              <a:t>Reference code – </a:t>
            </a:r>
            <a:r>
              <a:rPr lang="en-US" dirty="0">
                <a:hlinkClick r:id="rId3"/>
              </a:rPr>
              <a:t>https://thepythoncodingbook.com/2021/08/19/simulating-a-bouncing-ball-in-python/</a:t>
            </a:r>
            <a:r>
              <a:rPr lang="en-US" dirty="0"/>
              <a:t>  </a:t>
            </a:r>
          </a:p>
        </p:txBody>
      </p:sp>
    </p:spTree>
    <p:extLst>
      <p:ext uri="{BB962C8B-B14F-4D97-AF65-F5344CB8AC3E}">
        <p14:creationId xmlns:p14="http://schemas.microsoft.com/office/powerpoint/2010/main" val="997036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5481-7FD4-4EC1-80D0-C3929A6A933E}"/>
              </a:ext>
            </a:extLst>
          </p:cNvPr>
          <p:cNvSpPr>
            <a:spLocks noGrp="1"/>
          </p:cNvSpPr>
          <p:nvPr>
            <p:ph type="title"/>
          </p:nvPr>
        </p:nvSpPr>
        <p:spPr/>
        <p:txBody>
          <a:bodyPr/>
          <a:lstStyle/>
          <a:p>
            <a:r>
              <a:rPr lang="en-US" dirty="0"/>
              <a:t>Internet of things</a:t>
            </a:r>
          </a:p>
        </p:txBody>
      </p:sp>
      <p:pic>
        <p:nvPicPr>
          <p:cNvPr id="1028" name="Picture 4" descr="What is IOT? | Understanding and Importance of IOT in Future">
            <a:extLst>
              <a:ext uri="{FF2B5EF4-FFF2-40B4-BE49-F238E27FC236}">
                <a16:creationId xmlns:a16="http://schemas.microsoft.com/office/drawing/2014/main" id="{4EB4CF8E-E9D9-4C21-9B27-B413F8462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12" y="1912152"/>
            <a:ext cx="75723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054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6EF4-EC47-42F4-BCCA-55C6EC692742}"/>
              </a:ext>
            </a:extLst>
          </p:cNvPr>
          <p:cNvSpPr>
            <a:spLocks noGrp="1"/>
          </p:cNvSpPr>
          <p:nvPr>
            <p:ph type="title"/>
          </p:nvPr>
        </p:nvSpPr>
        <p:spPr/>
        <p:txBody>
          <a:bodyPr/>
          <a:lstStyle/>
          <a:p>
            <a:r>
              <a:rPr lang="en-US" dirty="0"/>
              <a:t>Prolog</a:t>
            </a:r>
          </a:p>
        </p:txBody>
      </p:sp>
      <p:pic>
        <p:nvPicPr>
          <p:cNvPr id="5" name="Content Placeholder 4">
            <a:extLst>
              <a:ext uri="{FF2B5EF4-FFF2-40B4-BE49-F238E27FC236}">
                <a16:creationId xmlns:a16="http://schemas.microsoft.com/office/drawing/2014/main" id="{807D69CE-A8E1-46E2-BCFF-529A1C3C7F12}"/>
              </a:ext>
            </a:extLst>
          </p:cNvPr>
          <p:cNvPicPr>
            <a:picLocks noGrp="1" noChangeAspect="1"/>
          </p:cNvPicPr>
          <p:nvPr>
            <p:ph idx="1"/>
          </p:nvPr>
        </p:nvPicPr>
        <p:blipFill>
          <a:blip r:embed="rId2"/>
          <a:stretch>
            <a:fillRect/>
          </a:stretch>
        </p:blipFill>
        <p:spPr>
          <a:xfrm>
            <a:off x="1715202" y="2193925"/>
            <a:ext cx="8761595" cy="4024313"/>
          </a:xfrm>
        </p:spPr>
      </p:pic>
    </p:spTree>
    <p:extLst>
      <p:ext uri="{BB962C8B-B14F-4D97-AF65-F5344CB8AC3E}">
        <p14:creationId xmlns:p14="http://schemas.microsoft.com/office/powerpoint/2010/main" val="181221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73E74-0F39-4B6F-A061-89FAB58CD5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6677" y="462964"/>
            <a:ext cx="7338646" cy="5932072"/>
          </a:xfrm>
          <a:prstGeom prst="rect">
            <a:avLst/>
          </a:prstGeom>
        </p:spPr>
      </p:pic>
    </p:spTree>
    <p:extLst>
      <p:ext uri="{BB962C8B-B14F-4D97-AF65-F5344CB8AC3E}">
        <p14:creationId xmlns:p14="http://schemas.microsoft.com/office/powerpoint/2010/main" val="33258792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304FFA-FE73-4974-8FF5-6B0F4CF7CEEE}"/>
              </a:ext>
            </a:extLst>
          </p:cNvPr>
          <p:cNvSpPr>
            <a:spLocks noGrp="1"/>
          </p:cNvSpPr>
          <p:nvPr>
            <p:ph type="title"/>
          </p:nvPr>
        </p:nvSpPr>
        <p:spPr/>
        <p:txBody>
          <a:bodyPr/>
          <a:lstStyle/>
          <a:p>
            <a:r>
              <a:rPr lang="en-US" dirty="0"/>
              <a:t>Simulation for finding PI using JAVA</a:t>
            </a:r>
          </a:p>
        </p:txBody>
      </p:sp>
      <p:sp>
        <p:nvSpPr>
          <p:cNvPr id="5" name="Text Placeholder 4">
            <a:extLst>
              <a:ext uri="{FF2B5EF4-FFF2-40B4-BE49-F238E27FC236}">
                <a16:creationId xmlns:a16="http://schemas.microsoft.com/office/drawing/2014/main" id="{E444F5E4-D18F-4B41-8C91-E22515E1DA6F}"/>
              </a:ext>
            </a:extLst>
          </p:cNvPr>
          <p:cNvSpPr>
            <a:spLocks noGrp="1"/>
          </p:cNvSpPr>
          <p:nvPr>
            <p:ph type="body" idx="1"/>
          </p:nvPr>
        </p:nvSpPr>
        <p:spPr/>
        <p:txBody>
          <a:bodyPr/>
          <a:lstStyle/>
          <a:p>
            <a:r>
              <a:rPr lang="en-US" dirty="0"/>
              <a:t>Mr. Rowland</a:t>
            </a:r>
          </a:p>
        </p:txBody>
      </p:sp>
      <p:pic>
        <p:nvPicPr>
          <p:cNvPr id="7" name="Picture 6" descr="Logo, company name&#10;&#10;Description automatically generated">
            <a:extLst>
              <a:ext uri="{FF2B5EF4-FFF2-40B4-BE49-F238E27FC236}">
                <a16:creationId xmlns:a16="http://schemas.microsoft.com/office/drawing/2014/main" id="{FFD204F4-7A38-4789-AE01-786C5706581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10429" y="3641725"/>
            <a:ext cx="5137744" cy="2568872"/>
          </a:xfrm>
          <a:prstGeom prst="rect">
            <a:avLst/>
          </a:prstGeom>
        </p:spPr>
      </p:pic>
      <p:sp>
        <p:nvSpPr>
          <p:cNvPr id="8" name="TextBox 7">
            <a:extLst>
              <a:ext uri="{FF2B5EF4-FFF2-40B4-BE49-F238E27FC236}">
                <a16:creationId xmlns:a16="http://schemas.microsoft.com/office/drawing/2014/main" id="{0CEEA8C6-B9E8-463B-A5B7-FD00898B4886}"/>
              </a:ext>
            </a:extLst>
          </p:cNvPr>
          <p:cNvSpPr txBox="1"/>
          <p:nvPr/>
        </p:nvSpPr>
        <p:spPr>
          <a:xfrm>
            <a:off x="1210429" y="6356839"/>
            <a:ext cx="5137744" cy="230832"/>
          </a:xfrm>
          <a:prstGeom prst="rect">
            <a:avLst/>
          </a:prstGeom>
          <a:noFill/>
        </p:spPr>
        <p:txBody>
          <a:bodyPr wrap="square" rtlCol="0">
            <a:spAutoFit/>
          </a:bodyPr>
          <a:lstStyle/>
          <a:p>
            <a:r>
              <a:rPr lang="en-US" sz="900">
                <a:hlinkClick r:id="rId3" tooltip="https://behind-the-scenes.net/understanding-the-java-versions-platfroms/"/>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4717971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993A4ED6-3ABC-445E-B33D-6298DCEC6B86}"/>
              </a:ext>
            </a:extLst>
          </p:cNvPr>
          <p:cNvPicPr>
            <a:picLocks noChangeAspect="1"/>
          </p:cNvPicPr>
          <p:nvPr/>
        </p:nvPicPr>
        <p:blipFill>
          <a:blip r:embed="rId2"/>
          <a:stretch>
            <a:fillRect/>
          </a:stretch>
        </p:blipFill>
        <p:spPr>
          <a:xfrm>
            <a:off x="5940225" y="1617584"/>
            <a:ext cx="6168294" cy="1612776"/>
          </a:xfrm>
          <a:prstGeom prst="rect">
            <a:avLst/>
          </a:prstGeom>
        </p:spPr>
      </p:pic>
      <p:sp>
        <p:nvSpPr>
          <p:cNvPr id="4" name="Title 3">
            <a:extLst>
              <a:ext uri="{FF2B5EF4-FFF2-40B4-BE49-F238E27FC236}">
                <a16:creationId xmlns:a16="http://schemas.microsoft.com/office/drawing/2014/main" id="{33D406CD-6C95-45A5-8DDD-24D924EEA732}"/>
              </a:ext>
            </a:extLst>
          </p:cNvPr>
          <p:cNvSpPr>
            <a:spLocks noGrp="1"/>
          </p:cNvSpPr>
          <p:nvPr>
            <p:ph type="title"/>
          </p:nvPr>
        </p:nvSpPr>
        <p:spPr>
          <a:xfrm>
            <a:off x="3581400" y="362219"/>
            <a:ext cx="8610600" cy="1293028"/>
          </a:xfrm>
        </p:spPr>
        <p:txBody>
          <a:bodyPr/>
          <a:lstStyle/>
          <a:p>
            <a:r>
              <a:rPr lang="en-US" dirty="0"/>
              <a:t>Let’s learn some basic JAVA</a:t>
            </a:r>
          </a:p>
        </p:txBody>
      </p:sp>
      <p:sp>
        <p:nvSpPr>
          <p:cNvPr id="5" name="Content Placeholder 4">
            <a:extLst>
              <a:ext uri="{FF2B5EF4-FFF2-40B4-BE49-F238E27FC236}">
                <a16:creationId xmlns:a16="http://schemas.microsoft.com/office/drawing/2014/main" id="{39D51544-33C6-4B70-A40A-71EF89C4CE6B}"/>
              </a:ext>
            </a:extLst>
          </p:cNvPr>
          <p:cNvSpPr>
            <a:spLocks noGrp="1"/>
          </p:cNvSpPr>
          <p:nvPr>
            <p:ph sz="half" idx="1"/>
          </p:nvPr>
        </p:nvSpPr>
        <p:spPr>
          <a:xfrm>
            <a:off x="83481" y="1491196"/>
            <a:ext cx="5334000" cy="5270705"/>
          </a:xfrm>
        </p:spPr>
        <p:txBody>
          <a:bodyPr>
            <a:normAutofit fontScale="62500" lnSpcReduction="20000"/>
          </a:bodyPr>
          <a:lstStyle/>
          <a:p>
            <a:r>
              <a:rPr lang="en-US" sz="2900" dirty="0"/>
              <a:t>Python uses indentation as part of its syntax (unlike C or C++)</a:t>
            </a:r>
          </a:p>
          <a:p>
            <a:pPr lvl="1"/>
            <a:r>
              <a:rPr lang="en-US" sz="2900" dirty="0"/>
              <a:t>Its not just for looking pretty</a:t>
            </a:r>
          </a:p>
          <a:p>
            <a:r>
              <a:rPr lang="en-US" sz="2900" dirty="0"/>
              <a:t>Use Tab to indent.</a:t>
            </a:r>
          </a:p>
          <a:p>
            <a:r>
              <a:rPr lang="en-US" sz="2900" dirty="0"/>
              <a:t>Variables types do not have to be declared</a:t>
            </a:r>
          </a:p>
          <a:p>
            <a:r>
              <a:rPr lang="en-US" sz="2900" dirty="0"/>
              <a:t>We will be using  </a:t>
            </a:r>
            <a:r>
              <a:rPr lang="en-US" sz="2900" dirty="0">
                <a:solidFill>
                  <a:schemeClr val="accent6"/>
                </a:solidFill>
                <a:hlinkClick r:id="rId3"/>
              </a:rPr>
              <a:t>https://www.onlinegdb.com/</a:t>
            </a:r>
            <a:endParaRPr lang="en-US" sz="2900" dirty="0">
              <a:solidFill>
                <a:schemeClr val="accent6"/>
              </a:solidFill>
            </a:endParaRPr>
          </a:p>
          <a:p>
            <a:r>
              <a:rPr lang="en-US" sz="2900" dirty="0">
                <a:solidFill>
                  <a:srgbClr val="FFFF00"/>
                </a:solidFill>
              </a:rPr>
              <a:t>Select JAVA</a:t>
            </a:r>
          </a:p>
          <a:p>
            <a:r>
              <a:rPr lang="en-US" sz="2900" dirty="0"/>
              <a:t>Let’s print “hello world”</a:t>
            </a:r>
          </a:p>
          <a:p>
            <a:r>
              <a:rPr lang="en-US" sz="2900" dirty="0"/>
              <a:t>Type in the code to the right</a:t>
            </a:r>
          </a:p>
          <a:p>
            <a:pPr lvl="1"/>
            <a:r>
              <a:rPr lang="en-US" sz="2900" dirty="0">
                <a:solidFill>
                  <a:schemeClr val="accent4">
                    <a:lumMod val="50000"/>
                  </a:schemeClr>
                </a:solidFill>
              </a:rPr>
              <a:t>Class - the building block that leads to Object-Oriented programming</a:t>
            </a:r>
          </a:p>
          <a:p>
            <a:pPr lvl="1"/>
            <a:r>
              <a:rPr lang="en-US" sz="2900" dirty="0">
                <a:solidFill>
                  <a:schemeClr val="accent4">
                    <a:lumMod val="75000"/>
                  </a:schemeClr>
                </a:solidFill>
              </a:rPr>
              <a:t>Public – access specifier </a:t>
            </a:r>
          </a:p>
          <a:p>
            <a:pPr lvl="1"/>
            <a:r>
              <a:rPr lang="en-US" sz="2900" dirty="0">
                <a:solidFill>
                  <a:schemeClr val="accent4">
                    <a:lumMod val="60000"/>
                    <a:lumOff val="40000"/>
                  </a:schemeClr>
                </a:solidFill>
              </a:rPr>
              <a:t>Static - member belongs to a type itself, rather than to an instance of that type</a:t>
            </a:r>
          </a:p>
          <a:p>
            <a:pPr lvl="1"/>
            <a:r>
              <a:rPr lang="en-US" sz="2900" dirty="0">
                <a:solidFill>
                  <a:schemeClr val="accent4"/>
                </a:solidFill>
              </a:rPr>
              <a:t>Void - method does not return any type</a:t>
            </a:r>
          </a:p>
          <a:p>
            <a:pPr lvl="1"/>
            <a:r>
              <a:rPr lang="en-US" sz="2900" dirty="0">
                <a:solidFill>
                  <a:schemeClr val="accent4">
                    <a:lumMod val="20000"/>
                    <a:lumOff val="80000"/>
                  </a:schemeClr>
                </a:solidFill>
              </a:rPr>
              <a:t>Main - entry point for executing</a:t>
            </a:r>
            <a:r>
              <a:rPr lang="en-US" sz="2900" dirty="0">
                <a:solidFill>
                  <a:srgbClr val="00B050"/>
                </a:solidFill>
              </a:rPr>
              <a:t> </a:t>
            </a:r>
          </a:p>
          <a:p>
            <a:pPr lvl="1"/>
            <a:r>
              <a:rPr lang="en-US" sz="2900" dirty="0">
                <a:solidFill>
                  <a:schemeClr val="accent3">
                    <a:lumMod val="60000"/>
                    <a:lumOff val="40000"/>
                  </a:schemeClr>
                </a:solidFill>
              </a:rPr>
              <a:t>System – an object</a:t>
            </a:r>
            <a:endParaRPr lang="en-US" sz="2900" dirty="0"/>
          </a:p>
          <a:p>
            <a:r>
              <a:rPr lang="en-US" sz="2900" dirty="0"/>
              <a:t>Hit the green  “Run” button</a:t>
            </a:r>
          </a:p>
          <a:p>
            <a:endParaRPr lang="en-US" dirty="0"/>
          </a:p>
        </p:txBody>
      </p:sp>
      <p:sp>
        <p:nvSpPr>
          <p:cNvPr id="6" name="Content Placeholder 5">
            <a:extLst>
              <a:ext uri="{FF2B5EF4-FFF2-40B4-BE49-F238E27FC236}">
                <a16:creationId xmlns:a16="http://schemas.microsoft.com/office/drawing/2014/main" id="{F9BC7581-FB45-4EE0-9172-C995D7C668F6}"/>
              </a:ext>
            </a:extLst>
          </p:cNvPr>
          <p:cNvSpPr>
            <a:spLocks noGrp="1"/>
          </p:cNvSpPr>
          <p:nvPr>
            <p:ph sz="half" idx="2"/>
          </p:nvPr>
        </p:nvSpPr>
        <p:spPr>
          <a:xfrm>
            <a:off x="6200748" y="3717383"/>
            <a:ext cx="5334000" cy="1958820"/>
          </a:xfrm>
          <a:ln>
            <a:solidFill>
              <a:srgbClr val="FFFF00"/>
            </a:solidFill>
          </a:ln>
        </p:spPr>
        <p:txBody>
          <a:bodyPr>
            <a:normAutofit fontScale="62500" lnSpcReduction="20000"/>
          </a:bodyPr>
          <a:lstStyle/>
          <a:p>
            <a:pPr marL="0" indent="0">
              <a:buNone/>
            </a:pPr>
            <a:r>
              <a:rPr lang="en-US" b="1" i="0" dirty="0">
                <a:solidFill>
                  <a:srgbClr val="00B050"/>
                </a:solidFill>
                <a:effectLst/>
                <a:latin typeface="Roboto" panose="020B0604020202020204" pitchFamily="2" charset="0"/>
              </a:rPr>
              <a:t>// JAVA Hello World</a:t>
            </a:r>
          </a:p>
          <a:p>
            <a:pPr marL="0" indent="0">
              <a:buNone/>
            </a:pPr>
            <a:endParaRPr lang="en-US" b="1" i="0" dirty="0">
              <a:solidFill>
                <a:srgbClr val="00B050"/>
              </a:solidFill>
              <a:effectLst/>
              <a:latin typeface="Roboto" panose="020B0604020202020204" pitchFamily="2" charset="0"/>
            </a:endParaRPr>
          </a:p>
          <a:p>
            <a:pPr marL="0" indent="0">
              <a:buNone/>
            </a:pPr>
            <a:r>
              <a:rPr lang="en-US" b="1" i="0" dirty="0">
                <a:solidFill>
                  <a:schemeClr val="accent4">
                    <a:lumMod val="50000"/>
                  </a:schemeClr>
                </a:solidFill>
                <a:effectLst/>
                <a:latin typeface="Roboto" panose="020B0604020202020204" pitchFamily="2" charset="0"/>
              </a:rPr>
              <a:t>class Main</a:t>
            </a:r>
            <a:r>
              <a:rPr lang="en-US" b="1" i="0" dirty="0">
                <a:solidFill>
                  <a:srgbClr val="00B050"/>
                </a:solidFill>
                <a:effectLst/>
                <a:latin typeface="Roboto" panose="020B0604020202020204" pitchFamily="2" charset="0"/>
              </a:rPr>
              <a:t>{</a:t>
            </a:r>
          </a:p>
          <a:p>
            <a:pPr marL="0" indent="0">
              <a:buNone/>
            </a:pPr>
            <a:r>
              <a:rPr lang="en-US" b="1" i="0" dirty="0">
                <a:solidFill>
                  <a:srgbClr val="00B050"/>
                </a:solidFill>
                <a:effectLst/>
                <a:latin typeface="Roboto" panose="020B0604020202020204" pitchFamily="2" charset="0"/>
              </a:rPr>
              <a:t>    </a:t>
            </a:r>
            <a:r>
              <a:rPr lang="en-US" b="1" i="0" dirty="0">
                <a:solidFill>
                  <a:schemeClr val="accent4">
                    <a:lumMod val="75000"/>
                  </a:schemeClr>
                </a:solidFill>
                <a:effectLst/>
                <a:latin typeface="Roboto" panose="020B0604020202020204" pitchFamily="2" charset="0"/>
              </a:rPr>
              <a:t>public</a:t>
            </a:r>
            <a:r>
              <a:rPr lang="en-US" b="1" i="0" dirty="0">
                <a:solidFill>
                  <a:srgbClr val="00B050"/>
                </a:solidFill>
                <a:effectLst/>
                <a:latin typeface="Roboto" panose="020B0604020202020204" pitchFamily="2" charset="0"/>
              </a:rPr>
              <a:t> </a:t>
            </a:r>
            <a:r>
              <a:rPr lang="en-US" b="1" i="0" dirty="0">
                <a:solidFill>
                  <a:schemeClr val="accent4">
                    <a:lumMod val="60000"/>
                    <a:lumOff val="40000"/>
                  </a:schemeClr>
                </a:solidFill>
                <a:effectLst/>
                <a:latin typeface="Roboto" panose="020B0604020202020204" pitchFamily="2" charset="0"/>
              </a:rPr>
              <a:t>static</a:t>
            </a:r>
            <a:r>
              <a:rPr lang="en-US" b="1" i="0" dirty="0">
                <a:solidFill>
                  <a:srgbClr val="00B050"/>
                </a:solidFill>
                <a:effectLst/>
                <a:latin typeface="Roboto" panose="020B0604020202020204" pitchFamily="2" charset="0"/>
              </a:rPr>
              <a:t> </a:t>
            </a:r>
            <a:r>
              <a:rPr lang="en-US" b="1" i="0" dirty="0">
                <a:solidFill>
                  <a:schemeClr val="accent4"/>
                </a:solidFill>
                <a:effectLst/>
                <a:latin typeface="Roboto" panose="020B0604020202020204" pitchFamily="2" charset="0"/>
              </a:rPr>
              <a:t>void</a:t>
            </a:r>
            <a:r>
              <a:rPr lang="en-US" b="1" i="0" dirty="0">
                <a:solidFill>
                  <a:srgbClr val="00B050"/>
                </a:solidFill>
                <a:effectLst/>
                <a:latin typeface="Roboto" panose="020B0604020202020204" pitchFamily="2" charset="0"/>
              </a:rPr>
              <a:t> </a:t>
            </a:r>
            <a:r>
              <a:rPr lang="en-US" b="1" i="0" dirty="0">
                <a:solidFill>
                  <a:schemeClr val="accent4">
                    <a:lumMod val="20000"/>
                    <a:lumOff val="80000"/>
                  </a:schemeClr>
                </a:solidFill>
                <a:effectLst/>
                <a:latin typeface="Roboto" panose="020B0604020202020204" pitchFamily="2" charset="0"/>
              </a:rPr>
              <a:t>main</a:t>
            </a:r>
            <a:r>
              <a:rPr lang="en-US" b="1" i="0" dirty="0">
                <a:solidFill>
                  <a:srgbClr val="00B050"/>
                </a:solidFill>
                <a:effectLst/>
                <a:latin typeface="Roboto" panose="020B0604020202020204" pitchFamily="2" charset="0"/>
              </a:rPr>
              <a:t>(String[] </a:t>
            </a:r>
            <a:r>
              <a:rPr lang="en-US" b="1" i="0" dirty="0" err="1">
                <a:solidFill>
                  <a:srgbClr val="00B050"/>
                </a:solidFill>
                <a:effectLst/>
                <a:latin typeface="Roboto" panose="020B0604020202020204" pitchFamily="2" charset="0"/>
              </a:rPr>
              <a:t>args</a:t>
            </a:r>
            <a:r>
              <a:rPr lang="en-US" b="1" i="0" dirty="0">
                <a:solidFill>
                  <a:srgbClr val="00B050"/>
                </a:solidFill>
                <a:effectLst/>
                <a:latin typeface="Roboto" panose="020B0604020202020204" pitchFamily="2" charset="0"/>
              </a:rPr>
              <a:t>) {</a:t>
            </a:r>
          </a:p>
          <a:p>
            <a:pPr marL="0" indent="0">
              <a:buNone/>
            </a:pPr>
            <a:r>
              <a:rPr lang="en-US" b="1" i="0" dirty="0">
                <a:solidFill>
                  <a:srgbClr val="00B050"/>
                </a:solidFill>
                <a:effectLst/>
                <a:latin typeface="Roboto" panose="020B0604020202020204" pitchFamily="2" charset="0"/>
              </a:rPr>
              <a:t>        </a:t>
            </a:r>
            <a:r>
              <a:rPr lang="en-US" b="1" i="0" dirty="0" err="1">
                <a:solidFill>
                  <a:schemeClr val="accent3">
                    <a:lumMod val="60000"/>
                    <a:lumOff val="40000"/>
                  </a:schemeClr>
                </a:solidFill>
                <a:effectLst/>
                <a:latin typeface="Roboto" panose="020B0604020202020204" pitchFamily="2" charset="0"/>
              </a:rPr>
              <a:t>System</a:t>
            </a:r>
            <a:r>
              <a:rPr lang="en-US" b="1" i="0" dirty="0" err="1">
                <a:solidFill>
                  <a:srgbClr val="00B050"/>
                </a:solidFill>
                <a:effectLst/>
                <a:latin typeface="Roboto" panose="020B0604020202020204" pitchFamily="2" charset="0"/>
              </a:rPr>
              <a:t>.out.println</a:t>
            </a:r>
            <a:r>
              <a:rPr lang="en-US" b="1" i="0" dirty="0">
                <a:solidFill>
                  <a:srgbClr val="00B050"/>
                </a:solidFill>
                <a:effectLst/>
                <a:latin typeface="Roboto" panose="020B0604020202020204" pitchFamily="2" charset="0"/>
              </a:rPr>
              <a:t>("Hello, World!"); </a:t>
            </a:r>
          </a:p>
          <a:p>
            <a:pPr marL="0" indent="0">
              <a:buNone/>
            </a:pPr>
            <a:r>
              <a:rPr lang="en-US" b="1" i="0" dirty="0">
                <a:solidFill>
                  <a:srgbClr val="00B050"/>
                </a:solidFill>
                <a:effectLst/>
                <a:latin typeface="Roboto" panose="020B0604020202020204" pitchFamily="2" charset="0"/>
              </a:rPr>
              <a:t>    }</a:t>
            </a:r>
          </a:p>
          <a:p>
            <a:pPr marL="0" indent="0">
              <a:buNone/>
            </a:pPr>
            <a:r>
              <a:rPr lang="en-US" b="1" i="0" dirty="0">
                <a:solidFill>
                  <a:srgbClr val="00B050"/>
                </a:solidFill>
                <a:effectLst/>
                <a:latin typeface="Roboto" panose="020B0604020202020204" pitchFamily="2" charset="0"/>
              </a:rPr>
              <a:t>}</a:t>
            </a:r>
            <a:endParaRPr lang="en-US" dirty="0">
              <a:solidFill>
                <a:srgbClr val="00B050"/>
              </a:solidFill>
            </a:endParaRPr>
          </a:p>
        </p:txBody>
      </p:sp>
      <p:sp>
        <p:nvSpPr>
          <p:cNvPr id="10" name="Oval 9">
            <a:extLst>
              <a:ext uri="{FF2B5EF4-FFF2-40B4-BE49-F238E27FC236}">
                <a16:creationId xmlns:a16="http://schemas.microsoft.com/office/drawing/2014/main" id="{F772153B-EED4-4A97-A410-BE55C54D2D07}"/>
              </a:ext>
            </a:extLst>
          </p:cNvPr>
          <p:cNvSpPr/>
          <p:nvPr/>
        </p:nvSpPr>
        <p:spPr>
          <a:xfrm>
            <a:off x="11161999" y="1565220"/>
            <a:ext cx="943521" cy="436815"/>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00CD4AC9-4529-40EC-A41B-9DF9F14A421C}"/>
              </a:ext>
            </a:extLst>
          </p:cNvPr>
          <p:cNvCxnSpPr>
            <a:cxnSpLocks/>
          </p:cNvCxnSpPr>
          <p:nvPr/>
        </p:nvCxnSpPr>
        <p:spPr>
          <a:xfrm flipV="1">
            <a:off x="11534748" y="2054399"/>
            <a:ext cx="136781" cy="147377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454F81-1494-4B18-985D-54C6CBD7D235}"/>
              </a:ext>
            </a:extLst>
          </p:cNvPr>
          <p:cNvCxnSpPr>
            <a:cxnSpLocks/>
          </p:cNvCxnSpPr>
          <p:nvPr/>
        </p:nvCxnSpPr>
        <p:spPr>
          <a:xfrm flipH="1">
            <a:off x="2050120" y="3543570"/>
            <a:ext cx="9484628" cy="0"/>
          </a:xfrm>
          <a:prstGeom prst="line">
            <a:avLst/>
          </a:prstGeom>
          <a:ln w="38100">
            <a:solidFill>
              <a:srgbClr val="FFFF00"/>
            </a:solidFill>
          </a:ln>
        </p:spPr>
        <p:style>
          <a:lnRef idx="1">
            <a:schemeClr val="accent3"/>
          </a:lnRef>
          <a:fillRef idx="0">
            <a:schemeClr val="accent3"/>
          </a:fillRef>
          <a:effectRef idx="0">
            <a:schemeClr val="accent3"/>
          </a:effectRef>
          <a:fontRef idx="minor">
            <a:schemeClr val="tx1"/>
          </a:fontRef>
        </p:style>
      </p:cxnSp>
      <p:pic>
        <p:nvPicPr>
          <p:cNvPr id="39" name="Picture 38">
            <a:extLst>
              <a:ext uri="{FF2B5EF4-FFF2-40B4-BE49-F238E27FC236}">
                <a16:creationId xmlns:a16="http://schemas.microsoft.com/office/drawing/2014/main" id="{0C8BE871-C30D-4E6A-B6E5-0865A0EC3D27}"/>
              </a:ext>
            </a:extLst>
          </p:cNvPr>
          <p:cNvPicPr>
            <a:picLocks noChangeAspect="1"/>
          </p:cNvPicPr>
          <p:nvPr/>
        </p:nvPicPr>
        <p:blipFill>
          <a:blip r:embed="rId4"/>
          <a:stretch>
            <a:fillRect/>
          </a:stretch>
        </p:blipFill>
        <p:spPr>
          <a:xfrm>
            <a:off x="7525086" y="5810837"/>
            <a:ext cx="2148917" cy="783955"/>
          </a:xfrm>
          <a:prstGeom prst="rect">
            <a:avLst/>
          </a:prstGeom>
        </p:spPr>
      </p:pic>
    </p:spTree>
    <p:extLst>
      <p:ext uri="{BB962C8B-B14F-4D97-AF65-F5344CB8AC3E}">
        <p14:creationId xmlns:p14="http://schemas.microsoft.com/office/powerpoint/2010/main" val="13808620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F1D75087-C29E-47F3-8684-E1FB4891848F}"/>
                  </a:ext>
                </a:extLst>
              </p:cNvPr>
              <p:cNvSpPr>
                <a:spLocks noGrp="1"/>
              </p:cNvSpPr>
              <p:nvPr>
                <p:ph type="title"/>
              </p:nvPr>
            </p:nvSpPr>
            <p:spPr>
              <a:xfrm>
                <a:off x="1043504" y="663416"/>
                <a:ext cx="8610600" cy="1293028"/>
              </a:xfrm>
            </p:spPr>
            <p:txBody>
              <a:bodyPr/>
              <a:lstStyle/>
              <a:p>
                <a:r>
                  <a:rPr lang="en-US" dirty="0"/>
                  <a:t>can we compute </a:t>
                </a:r>
                <a14:m>
                  <m:oMath xmlns:m="http://schemas.openxmlformats.org/officeDocument/2006/math">
                    <m:r>
                      <a:rPr lang="en-US" i="1" smtClean="0">
                        <a:latin typeface="Cambria Math" panose="02040503050406030204" pitchFamily="18" charset="0"/>
                        <a:ea typeface="Cambria Math" panose="02040503050406030204" pitchFamily="18" charset="0"/>
                      </a:rPr>
                      <m:t>𝜋</m:t>
                    </m:r>
                  </m:oMath>
                </a14:m>
                <a:r>
                  <a:rPr lang="en-US" dirty="0"/>
                  <a:t>?</a:t>
                </a:r>
                <a:br>
                  <a:rPr lang="en-US" dirty="0"/>
                </a:br>
                <a:r>
                  <a:rPr lang="en-US" sz="2800" dirty="0"/>
                  <a:t>Or just eat it?</a:t>
                </a:r>
                <a:endParaRPr lang="en-US" dirty="0"/>
              </a:p>
            </p:txBody>
          </p:sp>
        </mc:Choice>
        <mc:Fallback>
          <p:sp>
            <p:nvSpPr>
              <p:cNvPr id="2" name="Title 1">
                <a:extLst>
                  <a:ext uri="{FF2B5EF4-FFF2-40B4-BE49-F238E27FC236}">
                    <a16:creationId xmlns:a16="http://schemas.microsoft.com/office/drawing/2014/main" id="{F1D75087-C29E-47F3-8684-E1FB4891848F}"/>
                  </a:ext>
                </a:extLst>
              </p:cNvPr>
              <p:cNvSpPr>
                <a:spLocks noGrp="1" noRot="1" noChangeAspect="1" noMove="1" noResize="1" noEditPoints="1" noAdjustHandles="1" noChangeArrowheads="1" noChangeShapeType="1" noTextEdit="1"/>
              </p:cNvSpPr>
              <p:nvPr>
                <p:ph type="title"/>
              </p:nvPr>
            </p:nvSpPr>
            <p:spPr>
              <a:xfrm>
                <a:off x="1043504" y="663416"/>
                <a:ext cx="8610600" cy="1293028"/>
              </a:xfrm>
              <a:blipFill>
                <a:blip r:embed="rId2"/>
                <a:stretch>
                  <a:fillRect t="-3302" r="-2477" b="-2830"/>
                </a:stretch>
              </a:blipFill>
            </p:spPr>
            <p:txBody>
              <a:bodyPr/>
              <a:lstStyle/>
              <a:p>
                <a:r>
                  <a:rPr lang="en-US">
                    <a:noFill/>
                  </a:rPr>
                  <a:t> </a:t>
                </a:r>
              </a:p>
            </p:txBody>
          </p:sp>
        </mc:Fallback>
      </mc:AlternateContent>
      <p:pic>
        <p:nvPicPr>
          <p:cNvPr id="6" name="Content Placeholder 5" descr="A picture containing plate, table, food, indoor&#10;&#10;Description automatically generated">
            <a:extLst>
              <a:ext uri="{FF2B5EF4-FFF2-40B4-BE49-F238E27FC236}">
                <a16:creationId xmlns:a16="http://schemas.microsoft.com/office/drawing/2014/main" id="{A33AA515-FA12-40DD-BFFF-15725337CE1E}"/>
              </a:ext>
            </a:extLst>
          </p:cNvPr>
          <p:cNvPicPr>
            <a:picLocks noGrp="1" noChangeAspect="1"/>
          </p:cNvPicPr>
          <p:nvPr>
            <p:ph sz="half" idx="1"/>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997117" y="537250"/>
            <a:ext cx="1928932" cy="1289973"/>
          </a:xfrm>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350F676E-E569-4C15-BA94-DBE6493E2229}"/>
                  </a:ext>
                </a:extLst>
              </p:cNvPr>
              <p:cNvSpPr>
                <a:spLocks noGrp="1"/>
              </p:cNvSpPr>
              <p:nvPr>
                <p:ph sz="half" idx="2"/>
              </p:nvPr>
            </p:nvSpPr>
            <p:spPr>
              <a:xfrm>
                <a:off x="309093" y="1613053"/>
                <a:ext cx="6831377" cy="5008414"/>
              </a:xfrm>
            </p:spPr>
            <p:txBody>
              <a:bodyPr>
                <a:normAutofit fontScale="92500" lnSpcReduction="20000"/>
              </a:bodyPr>
              <a:lstStyle/>
              <a:p>
                <a:r>
                  <a:rPr lang="en-US" sz="2000" dirty="0"/>
                  <a:t>What formulas have </a:t>
                </a:r>
                <a14:m>
                  <m:oMath xmlns:m="http://schemas.openxmlformats.org/officeDocument/2006/math">
                    <m:r>
                      <a:rPr lang="en-US" sz="2000" i="1" smtClean="0">
                        <a:latin typeface="Cambria Math" panose="02040503050406030204" pitchFamily="18" charset="0"/>
                        <a:ea typeface="Cambria Math" panose="02040503050406030204" pitchFamily="18" charset="0"/>
                      </a:rPr>
                      <m:t>𝜋</m:t>
                    </m:r>
                    <m:r>
                      <a:rPr lang="en-US" sz="2000" i="1" smtClean="0">
                        <a:latin typeface="Cambria Math" panose="02040503050406030204" pitchFamily="18" charset="0"/>
                        <a:ea typeface="Cambria Math" panose="02040503050406030204" pitchFamily="18" charset="0"/>
                      </a:rPr>
                      <m:t> </m:t>
                    </m:r>
                  </m:oMath>
                </a14:m>
                <a:r>
                  <a:rPr lang="en-US" sz="2000" dirty="0"/>
                  <a:t>in them?</a:t>
                </a:r>
              </a:p>
              <a:p>
                <a:pPr lvl="1"/>
                <a:r>
                  <a:rPr lang="en-US" sz="1800" dirty="0">
                    <a:ea typeface="Cambria Math" panose="02040503050406030204" pitchFamily="18" charset="0"/>
                  </a:rPr>
                  <a:t>Area of a circle: </a:t>
                </a:r>
                <a14:m>
                  <m:oMath xmlns:m="http://schemas.openxmlformats.org/officeDocument/2006/math">
                    <m:r>
                      <a:rPr lang="en-US" sz="1800" i="1" smtClean="0">
                        <a:latin typeface="Cambria Math" panose="02040503050406030204" pitchFamily="18" charset="0"/>
                        <a:ea typeface="Cambria Math" panose="02040503050406030204" pitchFamily="18" charset="0"/>
                      </a:rPr>
                      <m:t>𝜋</m:t>
                    </m:r>
                    <m:r>
                      <m:rPr>
                        <m:sty m:val="p"/>
                      </m:rPr>
                      <a:rPr lang="en-US" sz="1800" b="0" i="0" smtClean="0">
                        <a:latin typeface="Cambria Math" panose="02040503050406030204" pitchFamily="18" charset="0"/>
                        <a:ea typeface="Cambria Math" panose="02040503050406030204" pitchFamily="18" charset="0"/>
                      </a:rPr>
                      <m:t>r</m:t>
                    </m:r>
                    <m:r>
                      <a:rPr lang="en-US" sz="1800" b="0" i="0" baseline="30000" smtClean="0">
                        <a:latin typeface="Cambria Math" panose="02040503050406030204" pitchFamily="18" charset="0"/>
                        <a:ea typeface="Cambria Math" panose="02040503050406030204" pitchFamily="18" charset="0"/>
                      </a:rPr>
                      <m:t>2</m:t>
                    </m:r>
                  </m:oMath>
                </a14:m>
                <a:endParaRPr lang="en-US" sz="1800" baseline="30000" dirty="0"/>
              </a:p>
              <a:p>
                <a:pPr lvl="1"/>
                <a:r>
                  <a:rPr lang="en-US" sz="1800" dirty="0"/>
                  <a:t>Circumference of a circle: 2</a:t>
                </a:r>
                <a14:m>
                  <m:oMath xmlns:m="http://schemas.openxmlformats.org/officeDocument/2006/math">
                    <m:r>
                      <a:rPr lang="en-US" sz="1800" i="1" smtClean="0">
                        <a:latin typeface="Cambria Math" panose="02040503050406030204" pitchFamily="18" charset="0"/>
                        <a:ea typeface="Cambria Math" panose="02040503050406030204" pitchFamily="18" charset="0"/>
                      </a:rPr>
                      <m:t>𝜋</m:t>
                    </m:r>
                    <m:r>
                      <m:rPr>
                        <m:sty m:val="p"/>
                      </m:rPr>
                      <a:rPr lang="en-US" sz="1800" b="0" i="0" smtClean="0">
                        <a:latin typeface="Cambria Math" panose="02040503050406030204" pitchFamily="18" charset="0"/>
                        <a:ea typeface="Cambria Math" panose="02040503050406030204" pitchFamily="18" charset="0"/>
                      </a:rPr>
                      <m:t>r</m:t>
                    </m:r>
                  </m:oMath>
                </a14:m>
                <a:endParaRPr lang="en-US" sz="1800" baseline="30000" dirty="0"/>
              </a:p>
              <a:p>
                <a:r>
                  <a:rPr lang="en-US" sz="2000" dirty="0"/>
                  <a:t>Let’s compute </a:t>
                </a:r>
                <a14:m>
                  <m:oMath xmlns:m="http://schemas.openxmlformats.org/officeDocument/2006/math">
                    <m:r>
                      <a:rPr lang="en-US" sz="2000" i="1" smtClean="0">
                        <a:latin typeface="Cambria Math" panose="02040503050406030204" pitchFamily="18" charset="0"/>
                        <a:ea typeface="Cambria Math" panose="02040503050406030204" pitchFamily="18" charset="0"/>
                      </a:rPr>
                      <m:t>𝜋</m:t>
                    </m:r>
                  </m:oMath>
                </a14:m>
                <a:r>
                  <a:rPr lang="en-US" sz="2000" dirty="0"/>
                  <a:t> by throwing Darts? What?!?!?</a:t>
                </a:r>
                <a:endParaRPr lang="en-US" sz="1800" dirty="0"/>
              </a:p>
              <a:p>
                <a:pPr lvl="1"/>
                <a:endParaRPr lang="en-US" sz="1800" dirty="0"/>
              </a:p>
              <a:p>
                <a:r>
                  <a:rPr lang="en-US" sz="2000" dirty="0"/>
                  <a:t>What if we have a </a:t>
                </a:r>
                <a:r>
                  <a:rPr lang="en-US" sz="2000" dirty="0">
                    <a:solidFill>
                      <a:schemeClr val="accent1"/>
                    </a:solidFill>
                  </a:rPr>
                  <a:t>2x2 Square</a:t>
                </a:r>
                <a:endParaRPr lang="en-US" sz="2000" dirty="0"/>
              </a:p>
              <a:p>
                <a:r>
                  <a:rPr lang="en-US" sz="2000" dirty="0"/>
                  <a:t>And we have a </a:t>
                </a:r>
                <a:r>
                  <a:rPr lang="en-US" sz="2000" dirty="0">
                    <a:solidFill>
                      <a:srgbClr val="FFFF00"/>
                    </a:solidFill>
                  </a:rPr>
                  <a:t>Circle</a:t>
                </a:r>
                <a:r>
                  <a:rPr lang="en-US" sz="2000" dirty="0"/>
                  <a:t> of radius one inside it</a:t>
                </a:r>
              </a:p>
              <a:p>
                <a:r>
                  <a:rPr lang="en-US" sz="2000" dirty="0"/>
                  <a:t>What is the </a:t>
                </a:r>
                <a:r>
                  <a:rPr lang="en-US" sz="2000" dirty="0">
                    <a:solidFill>
                      <a:srgbClr val="FFFF00"/>
                    </a:solidFill>
                  </a:rPr>
                  <a:t>Area of the circle</a:t>
                </a:r>
                <a:r>
                  <a:rPr lang="en-US" sz="2000" dirty="0"/>
                  <a:t>? </a:t>
                </a:r>
                <a14:m>
                  <m:oMath xmlns:m="http://schemas.openxmlformats.org/officeDocument/2006/math">
                    <m:r>
                      <a:rPr lang="en-US" sz="2000" b="1" i="1" smtClean="0">
                        <a:solidFill>
                          <a:srgbClr val="FFFF00"/>
                        </a:solidFill>
                        <a:latin typeface="Cambria Math" panose="02040503050406030204" pitchFamily="18" charset="0"/>
                        <a:ea typeface="Cambria Math" panose="02040503050406030204" pitchFamily="18" charset="0"/>
                      </a:rPr>
                      <m:t>𝝅</m:t>
                    </m:r>
                    <m:r>
                      <a:rPr lang="en-US" sz="2000" b="0" i="0" smtClean="0">
                        <a:solidFill>
                          <a:srgbClr val="FFFF00"/>
                        </a:solidFill>
                        <a:latin typeface="Cambria Math" panose="02040503050406030204" pitchFamily="18" charset="0"/>
                        <a:ea typeface="Cambria Math" panose="02040503050406030204" pitchFamily="18" charset="0"/>
                      </a:rPr>
                      <m:t>1</m:t>
                    </m:r>
                    <m:r>
                      <a:rPr lang="en-US" sz="2000" baseline="30000" smtClean="0">
                        <a:solidFill>
                          <a:srgbClr val="FFFF00"/>
                        </a:solidFill>
                        <a:latin typeface="Cambria Math" panose="02040503050406030204" pitchFamily="18" charset="0"/>
                        <a:ea typeface="Cambria Math" panose="02040503050406030204" pitchFamily="18" charset="0"/>
                      </a:rPr>
                      <m:t>2</m:t>
                    </m:r>
                  </m:oMath>
                </a14:m>
                <a:r>
                  <a:rPr lang="en-US" sz="2000" b="1" dirty="0"/>
                  <a:t>=</a:t>
                </a:r>
                <a:r>
                  <a:rPr lang="en-US" sz="2000" b="1" dirty="0">
                    <a:solidFill>
                      <a:srgbClr val="FFFF00"/>
                    </a:solidFill>
                    <a:ea typeface="Cambria Math" panose="02040503050406030204" pitchFamily="18" charset="0"/>
                  </a:rPr>
                  <a:t> </a:t>
                </a:r>
                <a14:m>
                  <m:oMath xmlns:m="http://schemas.openxmlformats.org/officeDocument/2006/math">
                    <m:r>
                      <a:rPr lang="en-US" sz="2000" b="1" i="1">
                        <a:solidFill>
                          <a:srgbClr val="FFFF00"/>
                        </a:solidFill>
                        <a:latin typeface="Cambria Math" panose="02040503050406030204" pitchFamily="18" charset="0"/>
                        <a:ea typeface="Cambria Math" panose="02040503050406030204" pitchFamily="18" charset="0"/>
                      </a:rPr>
                      <m:t>𝝅</m:t>
                    </m:r>
                  </m:oMath>
                </a14:m>
                <a:endParaRPr lang="en-US" sz="2000" b="1" dirty="0"/>
              </a:p>
              <a:p>
                <a:r>
                  <a:rPr lang="en-US" sz="2000" dirty="0"/>
                  <a:t>What is the </a:t>
                </a:r>
                <a:r>
                  <a:rPr lang="en-US" sz="2000" dirty="0">
                    <a:solidFill>
                      <a:schemeClr val="accent1"/>
                    </a:solidFill>
                  </a:rPr>
                  <a:t>area of the square</a:t>
                </a:r>
                <a:r>
                  <a:rPr lang="en-US" sz="2000" dirty="0"/>
                  <a:t>? </a:t>
                </a:r>
                <a:r>
                  <a:rPr lang="en-US" sz="2000" b="1" dirty="0">
                    <a:solidFill>
                      <a:schemeClr val="accent1"/>
                    </a:solidFill>
                  </a:rPr>
                  <a:t>2x2=4</a:t>
                </a:r>
              </a:p>
              <a:p>
                <a:r>
                  <a:rPr lang="en-US" sz="2000" dirty="0"/>
                  <a:t>What is the probability of a random dart landing in the circle?  </a:t>
                </a:r>
                <a:br>
                  <a:rPr lang="en-US" sz="2000" dirty="0"/>
                </a:br>
                <a:endParaRPr lang="en-US" sz="2000" dirty="0"/>
              </a:p>
              <a:p>
                <a:pPr marL="0" indent="0">
                  <a:buNone/>
                </a:pPr>
                <a:r>
                  <a:rPr lang="en-US" sz="2000" b="1" dirty="0">
                    <a:solidFill>
                      <a:schemeClr val="accent5"/>
                    </a:solidFill>
                  </a:rPr>
                  <a:t>Probability hitting the circle </a:t>
                </a:r>
                <a:r>
                  <a:rPr lang="en-US" sz="2000" dirty="0"/>
                  <a:t>= </a:t>
                </a:r>
                <a:r>
                  <a:rPr lang="en-US" sz="2000" b="1" dirty="0">
                    <a:solidFill>
                      <a:srgbClr val="FFFF00"/>
                    </a:solidFill>
                  </a:rPr>
                  <a:t>Area circle</a:t>
                </a:r>
                <a:r>
                  <a:rPr lang="en-US" sz="2000" b="1" dirty="0"/>
                  <a:t>/</a:t>
                </a:r>
                <a:r>
                  <a:rPr lang="en-US" sz="2000" b="1" dirty="0">
                    <a:solidFill>
                      <a:schemeClr val="accent1"/>
                    </a:solidFill>
                  </a:rPr>
                  <a:t>Area square</a:t>
                </a:r>
              </a:p>
              <a:p>
                <a:pPr marL="0" indent="0">
                  <a:buNone/>
                </a:pPr>
                <a:r>
                  <a:rPr lang="en-US" sz="2000" dirty="0"/>
                  <a:t>                                                = </a:t>
                </a:r>
                <a14:m>
                  <m:oMath xmlns:m="http://schemas.openxmlformats.org/officeDocument/2006/math">
                    <m:r>
                      <a:rPr lang="en-US" sz="2000" b="1" i="1" smtClean="0">
                        <a:solidFill>
                          <a:srgbClr val="FFFF00"/>
                        </a:solidFill>
                        <a:latin typeface="Cambria Math" panose="02040503050406030204" pitchFamily="18" charset="0"/>
                        <a:ea typeface="Cambria Math" panose="02040503050406030204" pitchFamily="18" charset="0"/>
                      </a:rPr>
                      <m:t>𝝅</m:t>
                    </m:r>
                  </m:oMath>
                </a14:m>
                <a:r>
                  <a:rPr lang="en-US" sz="2000" dirty="0"/>
                  <a:t> / </a:t>
                </a:r>
                <a:r>
                  <a:rPr lang="en-US" sz="2000" b="1" dirty="0">
                    <a:solidFill>
                      <a:schemeClr val="accent1"/>
                    </a:solidFill>
                  </a:rPr>
                  <a:t>4 </a:t>
                </a:r>
              </a:p>
              <a:p>
                <a:pPr marL="0" indent="0">
                  <a:buNone/>
                </a:pPr>
                <a:r>
                  <a:rPr lang="en-US" sz="2000" dirty="0"/>
                  <a:t>Solving for </a:t>
                </a:r>
                <a14:m>
                  <m:oMath xmlns:m="http://schemas.openxmlformats.org/officeDocument/2006/math">
                    <m:r>
                      <a:rPr lang="en-US" sz="2000" b="1" i="1" smtClean="0">
                        <a:solidFill>
                          <a:srgbClr val="FFFF00"/>
                        </a:solidFill>
                        <a:latin typeface="Cambria Math" panose="02040503050406030204" pitchFamily="18" charset="0"/>
                        <a:ea typeface="Cambria Math" panose="02040503050406030204" pitchFamily="18" charset="0"/>
                      </a:rPr>
                      <m:t>𝝅</m:t>
                    </m:r>
                  </m:oMath>
                </a14:m>
                <a:r>
                  <a:rPr lang="en-US" sz="2000" b="1" dirty="0">
                    <a:solidFill>
                      <a:schemeClr val="accent1"/>
                    </a:solidFill>
                  </a:rPr>
                  <a:t> </a:t>
                </a:r>
                <a:r>
                  <a:rPr lang="en-US" sz="2000" b="1" dirty="0"/>
                  <a:t>=</a:t>
                </a:r>
                <a:r>
                  <a:rPr lang="en-US" sz="2000" b="1" dirty="0">
                    <a:solidFill>
                      <a:schemeClr val="accent1"/>
                    </a:solidFill>
                  </a:rPr>
                  <a:t> 4 </a:t>
                </a:r>
                <a:r>
                  <a:rPr lang="en-US" sz="2000" b="1" dirty="0"/>
                  <a:t>x</a:t>
                </a:r>
                <a:r>
                  <a:rPr lang="en-US" sz="2000" b="1" dirty="0">
                    <a:solidFill>
                      <a:schemeClr val="accent1"/>
                    </a:solidFill>
                  </a:rPr>
                  <a:t> </a:t>
                </a:r>
                <a:r>
                  <a:rPr lang="en-US" sz="2000" b="1" dirty="0">
                    <a:solidFill>
                      <a:schemeClr val="accent5"/>
                    </a:solidFill>
                  </a:rPr>
                  <a:t>Probability hitting the circle</a:t>
                </a:r>
              </a:p>
              <a:p>
                <a:pPr marL="0" indent="0">
                  <a:buNone/>
                </a:pPr>
                <a:r>
                  <a:rPr lang="en-US" sz="2000" b="1" dirty="0">
                    <a:solidFill>
                      <a:schemeClr val="accent5"/>
                    </a:solidFill>
                  </a:rPr>
                  <a:t> 	     </a:t>
                </a:r>
                <a14:m>
                  <m:oMath xmlns:m="http://schemas.openxmlformats.org/officeDocument/2006/math">
                    <m:r>
                      <a:rPr lang="en-US" sz="2000" b="1" i="1" smtClean="0">
                        <a:solidFill>
                          <a:srgbClr val="FFFF00"/>
                        </a:solidFill>
                        <a:latin typeface="Cambria Math" panose="02040503050406030204" pitchFamily="18" charset="0"/>
                        <a:ea typeface="Cambria Math" panose="02040503050406030204" pitchFamily="18" charset="0"/>
                      </a:rPr>
                      <m:t>𝝅</m:t>
                    </m:r>
                  </m:oMath>
                </a14:m>
                <a:r>
                  <a:rPr lang="en-US" sz="2000" b="1" dirty="0">
                    <a:solidFill>
                      <a:schemeClr val="accent5"/>
                    </a:solidFill>
                  </a:rPr>
                  <a:t> </a:t>
                </a:r>
                <a:r>
                  <a:rPr lang="en-US" sz="2000" b="1" dirty="0"/>
                  <a:t>=</a:t>
                </a:r>
                <a:r>
                  <a:rPr lang="en-US" sz="2000" b="1" dirty="0">
                    <a:solidFill>
                      <a:schemeClr val="accent5"/>
                    </a:solidFill>
                  </a:rPr>
                  <a:t> 4 </a:t>
                </a:r>
                <a:r>
                  <a:rPr lang="en-US" sz="2000" b="1" dirty="0"/>
                  <a:t>x</a:t>
                </a:r>
                <a:r>
                  <a:rPr lang="en-US" sz="2000" b="1" dirty="0">
                    <a:solidFill>
                      <a:schemeClr val="accent5"/>
                    </a:solidFill>
                  </a:rPr>
                  <a:t> darts in the circle / total darts</a:t>
                </a:r>
              </a:p>
              <a:p>
                <a:pPr marL="0" indent="0">
                  <a:buNone/>
                </a:pPr>
                <a:endParaRPr lang="en-US" sz="2000" b="1" dirty="0">
                  <a:solidFill>
                    <a:schemeClr val="accent1"/>
                  </a:solidFill>
                </a:endParaRPr>
              </a:p>
              <a:p>
                <a:pPr marL="0" indent="0">
                  <a:buNone/>
                </a:pPr>
                <a:endParaRPr lang="en-US" sz="2000" dirty="0"/>
              </a:p>
              <a:p>
                <a:endParaRPr lang="en-US" dirty="0"/>
              </a:p>
            </p:txBody>
          </p:sp>
        </mc:Choice>
        <mc:Fallback>
          <p:sp>
            <p:nvSpPr>
              <p:cNvPr id="4" name="Content Placeholder 3">
                <a:extLst>
                  <a:ext uri="{FF2B5EF4-FFF2-40B4-BE49-F238E27FC236}">
                    <a16:creationId xmlns:a16="http://schemas.microsoft.com/office/drawing/2014/main" id="{350F676E-E569-4C15-BA94-DBE6493E2229}"/>
                  </a:ext>
                </a:extLst>
              </p:cNvPr>
              <p:cNvSpPr>
                <a:spLocks noGrp="1" noRot="1" noChangeAspect="1" noMove="1" noResize="1" noEditPoints="1" noAdjustHandles="1" noChangeArrowheads="1" noChangeShapeType="1" noTextEdit="1"/>
              </p:cNvSpPr>
              <p:nvPr>
                <p:ph sz="half" idx="2"/>
              </p:nvPr>
            </p:nvSpPr>
            <p:spPr>
              <a:xfrm>
                <a:off x="309093" y="1613053"/>
                <a:ext cx="6831377" cy="5008414"/>
              </a:xfrm>
              <a:blipFill>
                <a:blip r:embed="rId5"/>
                <a:stretch>
                  <a:fillRect l="-893" t="-2314"/>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EF68DE15-7BDD-49FA-A081-C6ACAF2D1579}"/>
              </a:ext>
            </a:extLst>
          </p:cNvPr>
          <p:cNvSpPr/>
          <p:nvPr/>
        </p:nvSpPr>
        <p:spPr>
          <a:xfrm>
            <a:off x="8049050" y="2821774"/>
            <a:ext cx="3686721" cy="3148035"/>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954B50A-4D0E-470C-BDBA-8616E64D7464}"/>
              </a:ext>
            </a:extLst>
          </p:cNvPr>
          <p:cNvCxnSpPr>
            <a:stCxn id="8" idx="0"/>
            <a:endCxn id="8" idx="2"/>
          </p:cNvCxnSpPr>
          <p:nvPr/>
        </p:nvCxnSpPr>
        <p:spPr>
          <a:xfrm>
            <a:off x="9892411" y="2821774"/>
            <a:ext cx="0" cy="3148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FF59B3B-18A8-4837-BC6B-F2E50335C0AD}"/>
              </a:ext>
            </a:extLst>
          </p:cNvPr>
          <p:cNvCxnSpPr>
            <a:stCxn id="8" idx="1"/>
            <a:endCxn id="8" idx="3"/>
          </p:cNvCxnSpPr>
          <p:nvPr/>
        </p:nvCxnSpPr>
        <p:spPr>
          <a:xfrm>
            <a:off x="8049050" y="4395792"/>
            <a:ext cx="3686721"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59349E16-1288-4CD1-8ECA-EC245238D009}"/>
              </a:ext>
            </a:extLst>
          </p:cNvPr>
          <p:cNvSpPr/>
          <p:nvPr/>
        </p:nvSpPr>
        <p:spPr>
          <a:xfrm>
            <a:off x="8049050" y="2821773"/>
            <a:ext cx="3686721" cy="3148033"/>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33C7EB2A-7B85-4AE9-9548-C1FA6E16D007}"/>
              </a:ext>
            </a:extLst>
          </p:cNvPr>
          <p:cNvCxnSpPr>
            <a:cxnSpLocks/>
          </p:cNvCxnSpPr>
          <p:nvPr/>
        </p:nvCxnSpPr>
        <p:spPr>
          <a:xfrm flipV="1">
            <a:off x="8008280" y="2352326"/>
            <a:ext cx="3727491" cy="1230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4919BB1-657B-44D2-8E68-E1ACB9B5562E}"/>
              </a:ext>
            </a:extLst>
          </p:cNvPr>
          <p:cNvSpPr txBox="1"/>
          <p:nvPr/>
        </p:nvSpPr>
        <p:spPr>
          <a:xfrm>
            <a:off x="9723934" y="1949126"/>
            <a:ext cx="336952" cy="400110"/>
          </a:xfrm>
          <a:prstGeom prst="rect">
            <a:avLst/>
          </a:prstGeom>
          <a:noFill/>
        </p:spPr>
        <p:txBody>
          <a:bodyPr wrap="none" rtlCol="0">
            <a:spAutoFit/>
          </a:bodyPr>
          <a:lstStyle/>
          <a:p>
            <a:r>
              <a:rPr lang="en-US" sz="2000" b="1" dirty="0">
                <a:solidFill>
                  <a:srgbClr val="FF0000"/>
                </a:solidFill>
                <a:latin typeface="Arial Rounded MT Bold" panose="020F0704030504030204" pitchFamily="34" charset="0"/>
              </a:rPr>
              <a:t>2</a:t>
            </a:r>
          </a:p>
        </p:txBody>
      </p:sp>
      <p:cxnSp>
        <p:nvCxnSpPr>
          <p:cNvPr id="25" name="Straight Arrow Connector 24">
            <a:extLst>
              <a:ext uri="{FF2B5EF4-FFF2-40B4-BE49-F238E27FC236}">
                <a16:creationId xmlns:a16="http://schemas.microsoft.com/office/drawing/2014/main" id="{0F26CE8C-D033-4486-B7FA-8D69F60BBB91}"/>
              </a:ext>
            </a:extLst>
          </p:cNvPr>
          <p:cNvCxnSpPr>
            <a:cxnSpLocks/>
          </p:cNvCxnSpPr>
          <p:nvPr/>
        </p:nvCxnSpPr>
        <p:spPr>
          <a:xfrm>
            <a:off x="7714159" y="2766497"/>
            <a:ext cx="0" cy="320330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55D2BBE-2006-40E7-9767-B5DA6B0C54A1}"/>
              </a:ext>
            </a:extLst>
          </p:cNvPr>
          <p:cNvSpPr txBox="1"/>
          <p:nvPr/>
        </p:nvSpPr>
        <p:spPr>
          <a:xfrm>
            <a:off x="7351384" y="4164217"/>
            <a:ext cx="336952" cy="400110"/>
          </a:xfrm>
          <a:prstGeom prst="rect">
            <a:avLst/>
          </a:prstGeom>
          <a:noFill/>
        </p:spPr>
        <p:txBody>
          <a:bodyPr wrap="none" rtlCol="0">
            <a:spAutoFit/>
          </a:bodyPr>
          <a:lstStyle/>
          <a:p>
            <a:r>
              <a:rPr lang="en-US" sz="2000" b="1" dirty="0">
                <a:solidFill>
                  <a:srgbClr val="FF0000"/>
                </a:solidFill>
                <a:latin typeface="Arial Rounded MT Bold" panose="020F0704030504030204" pitchFamily="34" charset="0"/>
              </a:rPr>
              <a:t>2</a:t>
            </a:r>
          </a:p>
        </p:txBody>
      </p:sp>
      <p:cxnSp>
        <p:nvCxnSpPr>
          <p:cNvPr id="29" name="Straight Arrow Connector 28">
            <a:extLst>
              <a:ext uri="{FF2B5EF4-FFF2-40B4-BE49-F238E27FC236}">
                <a16:creationId xmlns:a16="http://schemas.microsoft.com/office/drawing/2014/main" id="{D6174841-026D-4894-A669-EBCF81F9FCE7}"/>
              </a:ext>
            </a:extLst>
          </p:cNvPr>
          <p:cNvCxnSpPr/>
          <p:nvPr/>
        </p:nvCxnSpPr>
        <p:spPr>
          <a:xfrm flipV="1">
            <a:off x="9892410" y="3429000"/>
            <a:ext cx="1371600" cy="966789"/>
          </a:xfrm>
          <a:prstGeom prst="straightConnector1">
            <a:avLst/>
          </a:prstGeom>
          <a:ln w="28575">
            <a:tailEnd type="triangle"/>
          </a:ln>
        </p:spPr>
        <p:style>
          <a:lnRef idx="1">
            <a:schemeClr val="accent3"/>
          </a:lnRef>
          <a:fillRef idx="0">
            <a:schemeClr val="accent3"/>
          </a:fillRef>
          <a:effectRef idx="0">
            <a:schemeClr val="accent3"/>
          </a:effectRef>
          <a:fontRef idx="minor">
            <a:schemeClr val="tx1"/>
          </a:fontRef>
        </p:style>
      </p:cxnSp>
      <p:sp>
        <p:nvSpPr>
          <p:cNvPr id="30" name="TextBox 29">
            <a:extLst>
              <a:ext uri="{FF2B5EF4-FFF2-40B4-BE49-F238E27FC236}">
                <a16:creationId xmlns:a16="http://schemas.microsoft.com/office/drawing/2014/main" id="{1E503F28-C503-4D81-B6CE-77DCC15783FF}"/>
              </a:ext>
            </a:extLst>
          </p:cNvPr>
          <p:cNvSpPr txBox="1"/>
          <p:nvPr/>
        </p:nvSpPr>
        <p:spPr>
          <a:xfrm rot="19354392">
            <a:off x="10321401" y="3509478"/>
            <a:ext cx="336952" cy="400110"/>
          </a:xfrm>
          <a:prstGeom prst="rect">
            <a:avLst/>
          </a:prstGeom>
          <a:noFill/>
        </p:spPr>
        <p:txBody>
          <a:bodyPr wrap="none" rtlCol="0">
            <a:spAutoFit/>
          </a:bodyPr>
          <a:lstStyle/>
          <a:p>
            <a:r>
              <a:rPr lang="en-US" sz="2000" b="1" dirty="0">
                <a:solidFill>
                  <a:srgbClr val="FFFF00"/>
                </a:solidFill>
                <a:latin typeface="Arial Rounded MT Bold" panose="020F0704030504030204" pitchFamily="34" charset="0"/>
              </a:rPr>
              <a:t>1</a:t>
            </a:r>
          </a:p>
        </p:txBody>
      </p:sp>
      <p:sp>
        <p:nvSpPr>
          <p:cNvPr id="31" name="TextBox 30">
            <a:extLst>
              <a:ext uri="{FF2B5EF4-FFF2-40B4-BE49-F238E27FC236}">
                <a16:creationId xmlns:a16="http://schemas.microsoft.com/office/drawing/2014/main" id="{28539405-C949-463C-BE2B-3E30197D06BF}"/>
              </a:ext>
            </a:extLst>
          </p:cNvPr>
          <p:cNvSpPr txBox="1"/>
          <p:nvPr/>
        </p:nvSpPr>
        <p:spPr>
          <a:xfrm>
            <a:off x="8121130" y="4395789"/>
            <a:ext cx="389850" cy="369332"/>
          </a:xfrm>
          <a:prstGeom prst="rect">
            <a:avLst/>
          </a:prstGeom>
          <a:noFill/>
        </p:spPr>
        <p:txBody>
          <a:bodyPr wrap="none" rtlCol="0">
            <a:spAutoFit/>
          </a:bodyPr>
          <a:lstStyle/>
          <a:p>
            <a:r>
              <a:rPr lang="en-US" dirty="0"/>
              <a:t>-1</a:t>
            </a:r>
          </a:p>
        </p:txBody>
      </p:sp>
      <p:sp>
        <p:nvSpPr>
          <p:cNvPr id="34" name="TextBox 33">
            <a:extLst>
              <a:ext uri="{FF2B5EF4-FFF2-40B4-BE49-F238E27FC236}">
                <a16:creationId xmlns:a16="http://schemas.microsoft.com/office/drawing/2014/main" id="{15C938D3-FB08-48C4-8914-192EDEAF8DD8}"/>
              </a:ext>
            </a:extLst>
          </p:cNvPr>
          <p:cNvSpPr txBox="1"/>
          <p:nvPr/>
        </p:nvSpPr>
        <p:spPr>
          <a:xfrm>
            <a:off x="9863475" y="4368151"/>
            <a:ext cx="312906" cy="369332"/>
          </a:xfrm>
          <a:prstGeom prst="rect">
            <a:avLst/>
          </a:prstGeom>
          <a:noFill/>
        </p:spPr>
        <p:txBody>
          <a:bodyPr wrap="none" rtlCol="0">
            <a:spAutoFit/>
          </a:bodyPr>
          <a:lstStyle/>
          <a:p>
            <a:r>
              <a:rPr lang="en-US" dirty="0"/>
              <a:t>0</a:t>
            </a:r>
          </a:p>
        </p:txBody>
      </p:sp>
      <p:sp>
        <p:nvSpPr>
          <p:cNvPr id="35" name="TextBox 34">
            <a:extLst>
              <a:ext uri="{FF2B5EF4-FFF2-40B4-BE49-F238E27FC236}">
                <a16:creationId xmlns:a16="http://schemas.microsoft.com/office/drawing/2014/main" id="{BB54243D-AAF4-4FAC-9281-EDD105042E33}"/>
              </a:ext>
            </a:extLst>
          </p:cNvPr>
          <p:cNvSpPr txBox="1"/>
          <p:nvPr/>
        </p:nvSpPr>
        <p:spPr>
          <a:xfrm>
            <a:off x="11408397" y="4337545"/>
            <a:ext cx="312906" cy="369332"/>
          </a:xfrm>
          <a:prstGeom prst="rect">
            <a:avLst/>
          </a:prstGeom>
          <a:noFill/>
        </p:spPr>
        <p:txBody>
          <a:bodyPr wrap="none" rtlCol="0">
            <a:spAutoFit/>
          </a:bodyPr>
          <a:lstStyle/>
          <a:p>
            <a:r>
              <a:rPr lang="en-US" dirty="0"/>
              <a:t>1</a:t>
            </a:r>
          </a:p>
        </p:txBody>
      </p:sp>
      <p:sp>
        <p:nvSpPr>
          <p:cNvPr id="36" name="TextBox 35">
            <a:extLst>
              <a:ext uri="{FF2B5EF4-FFF2-40B4-BE49-F238E27FC236}">
                <a16:creationId xmlns:a16="http://schemas.microsoft.com/office/drawing/2014/main" id="{85C95969-EFEC-432B-836E-833208AECC07}"/>
              </a:ext>
            </a:extLst>
          </p:cNvPr>
          <p:cNvSpPr txBox="1"/>
          <p:nvPr/>
        </p:nvSpPr>
        <p:spPr>
          <a:xfrm>
            <a:off x="8100696" y="4056495"/>
            <a:ext cx="667170" cy="307777"/>
          </a:xfrm>
          <a:prstGeom prst="rect">
            <a:avLst/>
          </a:prstGeom>
          <a:noFill/>
        </p:spPr>
        <p:txBody>
          <a:bodyPr wrap="none" rtlCol="0">
            <a:spAutoFit/>
          </a:bodyPr>
          <a:lstStyle/>
          <a:p>
            <a:r>
              <a:rPr lang="en-US" sz="1400" dirty="0"/>
              <a:t>X-axis</a:t>
            </a:r>
          </a:p>
        </p:txBody>
      </p:sp>
      <p:sp>
        <p:nvSpPr>
          <p:cNvPr id="37" name="TextBox 36">
            <a:extLst>
              <a:ext uri="{FF2B5EF4-FFF2-40B4-BE49-F238E27FC236}">
                <a16:creationId xmlns:a16="http://schemas.microsoft.com/office/drawing/2014/main" id="{60F27B5B-56E9-4C61-AAD4-71861D868389}"/>
              </a:ext>
            </a:extLst>
          </p:cNvPr>
          <p:cNvSpPr txBox="1"/>
          <p:nvPr/>
        </p:nvSpPr>
        <p:spPr>
          <a:xfrm rot="16200000">
            <a:off x="9407854" y="5086090"/>
            <a:ext cx="663964" cy="307777"/>
          </a:xfrm>
          <a:prstGeom prst="rect">
            <a:avLst/>
          </a:prstGeom>
          <a:noFill/>
        </p:spPr>
        <p:txBody>
          <a:bodyPr wrap="none" rtlCol="0">
            <a:spAutoFit/>
          </a:bodyPr>
          <a:lstStyle/>
          <a:p>
            <a:r>
              <a:rPr lang="en-US" sz="1400" dirty="0"/>
              <a:t>Y-axis</a:t>
            </a:r>
          </a:p>
        </p:txBody>
      </p:sp>
      <p:sp>
        <p:nvSpPr>
          <p:cNvPr id="38" name="TextBox 37">
            <a:extLst>
              <a:ext uri="{FF2B5EF4-FFF2-40B4-BE49-F238E27FC236}">
                <a16:creationId xmlns:a16="http://schemas.microsoft.com/office/drawing/2014/main" id="{310D78A4-C61F-47D8-9BFC-812E8485CF48}"/>
              </a:ext>
            </a:extLst>
          </p:cNvPr>
          <p:cNvSpPr txBox="1"/>
          <p:nvPr/>
        </p:nvSpPr>
        <p:spPr>
          <a:xfrm>
            <a:off x="9921596" y="2845879"/>
            <a:ext cx="312906" cy="369332"/>
          </a:xfrm>
          <a:prstGeom prst="rect">
            <a:avLst/>
          </a:prstGeom>
          <a:noFill/>
        </p:spPr>
        <p:txBody>
          <a:bodyPr wrap="none" rtlCol="0">
            <a:spAutoFit/>
          </a:bodyPr>
          <a:lstStyle/>
          <a:p>
            <a:r>
              <a:rPr lang="en-US" dirty="0"/>
              <a:t>1</a:t>
            </a:r>
          </a:p>
        </p:txBody>
      </p:sp>
      <p:sp>
        <p:nvSpPr>
          <p:cNvPr id="39" name="TextBox 38">
            <a:extLst>
              <a:ext uri="{FF2B5EF4-FFF2-40B4-BE49-F238E27FC236}">
                <a16:creationId xmlns:a16="http://schemas.microsoft.com/office/drawing/2014/main" id="{AB9D7F8D-606E-485A-AF73-518A280AC590}"/>
              </a:ext>
            </a:extLst>
          </p:cNvPr>
          <p:cNvSpPr txBox="1"/>
          <p:nvPr/>
        </p:nvSpPr>
        <p:spPr>
          <a:xfrm>
            <a:off x="9883124" y="5557808"/>
            <a:ext cx="389850" cy="369332"/>
          </a:xfrm>
          <a:prstGeom prst="rect">
            <a:avLst/>
          </a:prstGeom>
          <a:noFill/>
        </p:spPr>
        <p:txBody>
          <a:bodyPr wrap="none" rtlCol="0">
            <a:spAutoFit/>
          </a:bodyPr>
          <a:lstStyle/>
          <a:p>
            <a:r>
              <a:rPr lang="en-US" dirty="0"/>
              <a:t>-1</a:t>
            </a:r>
          </a:p>
        </p:txBody>
      </p:sp>
    </p:spTree>
    <p:extLst>
      <p:ext uri="{BB962C8B-B14F-4D97-AF65-F5344CB8AC3E}">
        <p14:creationId xmlns:p14="http://schemas.microsoft.com/office/powerpoint/2010/main" val="390799687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D406CD-6C95-45A5-8DDD-24D924EEA732}"/>
              </a:ext>
            </a:extLst>
          </p:cNvPr>
          <p:cNvSpPr>
            <a:spLocks noGrp="1"/>
          </p:cNvSpPr>
          <p:nvPr>
            <p:ph type="title"/>
          </p:nvPr>
        </p:nvSpPr>
        <p:spPr/>
        <p:txBody>
          <a:bodyPr>
            <a:normAutofit/>
          </a:bodyPr>
          <a:lstStyle/>
          <a:p>
            <a:r>
              <a:rPr lang="en-US" sz="3600" dirty="0"/>
              <a:t>Let’s Theoretically throw a dart </a:t>
            </a:r>
          </a:p>
        </p:txBody>
      </p:sp>
      <p:sp>
        <p:nvSpPr>
          <p:cNvPr id="5" name="Content Placeholder 4">
            <a:extLst>
              <a:ext uri="{FF2B5EF4-FFF2-40B4-BE49-F238E27FC236}">
                <a16:creationId xmlns:a16="http://schemas.microsoft.com/office/drawing/2014/main" id="{39D51544-33C6-4B70-A40A-71EF89C4CE6B}"/>
              </a:ext>
            </a:extLst>
          </p:cNvPr>
          <p:cNvSpPr>
            <a:spLocks noGrp="1"/>
          </p:cNvSpPr>
          <p:nvPr>
            <p:ph sz="half" idx="1"/>
          </p:nvPr>
        </p:nvSpPr>
        <p:spPr>
          <a:xfrm>
            <a:off x="228600" y="1840449"/>
            <a:ext cx="5334000" cy="4542878"/>
          </a:xfrm>
        </p:spPr>
        <p:txBody>
          <a:bodyPr>
            <a:normAutofit lnSpcReduction="10000"/>
          </a:bodyPr>
          <a:lstStyle/>
          <a:p>
            <a:pPr>
              <a:lnSpc>
                <a:spcPct val="120000"/>
              </a:lnSpc>
            </a:pPr>
            <a:r>
              <a:rPr lang="en-US" dirty="0">
                <a:solidFill>
                  <a:schemeClr val="accent4"/>
                </a:solidFill>
              </a:rPr>
              <a:t>Double - a data type that can store fractional numbers from 1.7e−308 to 1.7e+308.</a:t>
            </a:r>
          </a:p>
          <a:p>
            <a:pPr>
              <a:lnSpc>
                <a:spcPct val="120000"/>
              </a:lnSpc>
            </a:pPr>
            <a:r>
              <a:rPr lang="en-US" dirty="0">
                <a:solidFill>
                  <a:schemeClr val="accent4"/>
                </a:solidFill>
              </a:rPr>
              <a:t>Create variables for where the dart lands: x and y</a:t>
            </a:r>
          </a:p>
          <a:p>
            <a:pPr>
              <a:lnSpc>
                <a:spcPct val="120000"/>
              </a:lnSpc>
            </a:pPr>
            <a:r>
              <a:rPr lang="en-US" dirty="0" err="1">
                <a:solidFill>
                  <a:schemeClr val="accent4"/>
                </a:solidFill>
              </a:rPr>
              <a:t>Math.random</a:t>
            </a:r>
            <a:r>
              <a:rPr lang="en-US" dirty="0">
                <a:solidFill>
                  <a:schemeClr val="accent4"/>
                </a:solidFill>
              </a:rPr>
              <a:t> generates random numbers between 0 – 0.99999</a:t>
            </a:r>
          </a:p>
          <a:p>
            <a:pPr>
              <a:lnSpc>
                <a:spcPct val="120000"/>
              </a:lnSpc>
            </a:pPr>
            <a:r>
              <a:rPr lang="en-US" dirty="0">
                <a:solidFill>
                  <a:schemeClr val="accent4"/>
                </a:solidFill>
              </a:rPr>
              <a:t>Create an equation for generating numbers between -1 to 1</a:t>
            </a:r>
          </a:p>
          <a:p>
            <a:pPr>
              <a:lnSpc>
                <a:spcPct val="120000"/>
              </a:lnSpc>
            </a:pPr>
            <a:r>
              <a:rPr lang="en-US" dirty="0">
                <a:solidFill>
                  <a:schemeClr val="accent4"/>
                </a:solidFill>
              </a:rPr>
              <a:t>Print out where the dart landed</a:t>
            </a:r>
          </a:p>
          <a:p>
            <a:endParaRPr lang="en-US" dirty="0"/>
          </a:p>
          <a:p>
            <a:endParaRPr lang="en-US" dirty="0"/>
          </a:p>
        </p:txBody>
      </p:sp>
      <p:sp>
        <p:nvSpPr>
          <p:cNvPr id="6" name="Content Placeholder 5">
            <a:extLst>
              <a:ext uri="{FF2B5EF4-FFF2-40B4-BE49-F238E27FC236}">
                <a16:creationId xmlns:a16="http://schemas.microsoft.com/office/drawing/2014/main" id="{F9BC7581-FB45-4EE0-9172-C995D7C668F6}"/>
              </a:ext>
            </a:extLst>
          </p:cNvPr>
          <p:cNvSpPr>
            <a:spLocks noGrp="1"/>
          </p:cNvSpPr>
          <p:nvPr>
            <p:ph sz="half" idx="2"/>
          </p:nvPr>
        </p:nvSpPr>
        <p:spPr>
          <a:xfrm>
            <a:off x="5762847" y="1974405"/>
            <a:ext cx="6200553" cy="4660909"/>
          </a:xfrm>
          <a:ln>
            <a:solidFill>
              <a:srgbClr val="FFFF00"/>
            </a:solidFill>
          </a:ln>
        </p:spPr>
        <p:txBody>
          <a:bodyPr>
            <a:normAutofit lnSpcReduction="10000"/>
          </a:bodyPr>
          <a:lstStyle/>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public class Main{</a:t>
            </a: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    public static void main (String[]</a:t>
            </a:r>
            <a:r>
              <a:rPr lang="en-US" sz="1600" b="1" i="0" dirty="0" err="1">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args</a:t>
            </a: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i="0" dirty="0">
                <a:solidFill>
                  <a:srgbClr val="00B050"/>
                </a:solidFill>
                <a:effectLst/>
                <a:latin typeface="Roboto Medium" panose="020B0604020202020204" pitchFamily="2" charset="0"/>
                <a:ea typeface="Roboto Medium" panose="020B0604020202020204" pitchFamily="2" charset="0"/>
                <a:cs typeface="Roboto Medium" panose="020B0604020202020204" pitchFamily="2" charset="0"/>
              </a:rPr>
              <a:t>        </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double x, y;</a:t>
            </a:r>
          </a:p>
          <a:p>
            <a:pPr marL="0" indent="0">
              <a:lnSpc>
                <a:spcPct val="120000"/>
              </a:lnSpc>
              <a:spcBef>
                <a:spcPts val="600"/>
              </a:spcBef>
              <a:buNone/>
            </a:pP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x = (2 * </a:t>
            </a:r>
            <a:r>
              <a:rPr lang="en-US" sz="1600" b="1" i="0" dirty="0" err="1">
                <a:effectLst/>
                <a:latin typeface="Roboto Medium" panose="020B0604020202020204" pitchFamily="2" charset="0"/>
                <a:ea typeface="Roboto Medium" panose="020B0604020202020204" pitchFamily="2" charset="0"/>
                <a:cs typeface="Roboto Medium" panose="020B0604020202020204" pitchFamily="2" charset="0"/>
              </a:rPr>
              <a:t>Math.random</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 - 1;</a:t>
            </a:r>
          </a:p>
          <a:p>
            <a:pPr marL="0" indent="0">
              <a:lnSpc>
                <a:spcPct val="120000"/>
              </a:lnSpc>
              <a:spcBef>
                <a:spcPts val="600"/>
              </a:spcBef>
              <a:buNone/>
            </a:pP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y = (2 * </a:t>
            </a:r>
            <a:r>
              <a:rPr lang="en-US" sz="1600" b="1" i="0" dirty="0" err="1">
                <a:effectLst/>
                <a:latin typeface="Roboto Medium" panose="020B0604020202020204" pitchFamily="2" charset="0"/>
                <a:ea typeface="Roboto Medium" panose="020B0604020202020204" pitchFamily="2" charset="0"/>
                <a:cs typeface="Roboto Medium" panose="020B0604020202020204" pitchFamily="2" charset="0"/>
              </a:rPr>
              <a:t>Math.random</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 - 1;</a:t>
            </a:r>
          </a:p>
          <a:p>
            <a:pPr marL="0" indent="0">
              <a:lnSpc>
                <a:spcPct val="120000"/>
              </a:lnSpc>
              <a:spcBef>
                <a:spcPts val="60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a:t>
            </a:r>
            <a:r>
              <a:rPr lang="en-US" sz="1600" b="1" i="0" dirty="0" err="1">
                <a:effectLst/>
                <a:latin typeface="Roboto Medium" panose="020B0604020202020204" pitchFamily="2" charset="0"/>
                <a:ea typeface="Roboto Medium" panose="020B0604020202020204" pitchFamily="2" charset="0"/>
                <a:cs typeface="Roboto Medium" panose="020B0604020202020204" pitchFamily="2" charset="0"/>
              </a:rPr>
              <a:t>System.out.printf</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("dart at X %f  Y %f\n", x, y);</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a:t>
            </a:r>
          </a:p>
        </p:txBody>
      </p:sp>
    </p:spTree>
    <p:extLst>
      <p:ext uri="{BB962C8B-B14F-4D97-AF65-F5344CB8AC3E}">
        <p14:creationId xmlns:p14="http://schemas.microsoft.com/office/powerpoint/2010/main" val="28133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D406CD-6C95-45A5-8DDD-24D924EEA732}"/>
              </a:ext>
            </a:extLst>
          </p:cNvPr>
          <p:cNvSpPr>
            <a:spLocks noGrp="1"/>
          </p:cNvSpPr>
          <p:nvPr>
            <p:ph type="title"/>
          </p:nvPr>
        </p:nvSpPr>
        <p:spPr>
          <a:xfrm>
            <a:off x="3483845" y="211073"/>
            <a:ext cx="8610600" cy="1293028"/>
          </a:xfrm>
        </p:spPr>
        <p:txBody>
          <a:bodyPr>
            <a:normAutofit/>
          </a:bodyPr>
          <a:lstStyle/>
          <a:p>
            <a:r>
              <a:rPr lang="en-US" sz="3600" dirty="0" err="1"/>
              <a:t>LeT’s</a:t>
            </a:r>
            <a:r>
              <a:rPr lang="en-US" sz="3600" dirty="0"/>
              <a:t> throw a thousand darts </a:t>
            </a:r>
          </a:p>
        </p:txBody>
      </p:sp>
      <p:sp>
        <p:nvSpPr>
          <p:cNvPr id="5" name="Content Placeholder 4">
            <a:extLst>
              <a:ext uri="{FF2B5EF4-FFF2-40B4-BE49-F238E27FC236}">
                <a16:creationId xmlns:a16="http://schemas.microsoft.com/office/drawing/2014/main" id="{39D51544-33C6-4B70-A40A-71EF89C4CE6B}"/>
              </a:ext>
            </a:extLst>
          </p:cNvPr>
          <p:cNvSpPr>
            <a:spLocks noGrp="1"/>
          </p:cNvSpPr>
          <p:nvPr>
            <p:ph sz="half" idx="1"/>
          </p:nvPr>
        </p:nvSpPr>
        <p:spPr>
          <a:xfrm>
            <a:off x="228599" y="1368056"/>
            <a:ext cx="5505893" cy="5015271"/>
          </a:xfrm>
        </p:spPr>
        <p:txBody>
          <a:bodyPr>
            <a:normAutofit/>
          </a:bodyPr>
          <a:lstStyle/>
          <a:p>
            <a:pPr>
              <a:lnSpc>
                <a:spcPct val="120000"/>
              </a:lnSpc>
            </a:pPr>
            <a:r>
              <a:rPr lang="en-US" sz="1800" dirty="0"/>
              <a:t>Loops in Java come into use when we need to repeatedly execute a block of statements</a:t>
            </a:r>
            <a:r>
              <a:rPr lang="en-US" sz="1800" b="0" i="0" dirty="0">
                <a:effectLst/>
                <a:latin typeface="Roboto" panose="02000000000000000000" pitchFamily="2" charset="0"/>
              </a:rPr>
              <a:t>.</a:t>
            </a:r>
          </a:p>
          <a:p>
            <a:pPr>
              <a:lnSpc>
                <a:spcPct val="120000"/>
              </a:lnSpc>
            </a:pPr>
            <a:r>
              <a:rPr lang="en-US" sz="1800" dirty="0">
                <a:latin typeface="Roboto" panose="02000000000000000000" pitchFamily="2" charset="0"/>
              </a:rPr>
              <a:t>Syntax:</a:t>
            </a:r>
            <a:br>
              <a:rPr lang="en-US" sz="1800" dirty="0">
                <a:latin typeface="Roboto" panose="02000000000000000000" pitchFamily="2" charset="0"/>
              </a:rPr>
            </a:br>
            <a:r>
              <a:rPr lang="en-US" sz="1800" dirty="0">
                <a:latin typeface="Roboto" panose="02000000000000000000" pitchFamily="2" charset="0"/>
              </a:rPr>
              <a:t>   for( </a:t>
            </a:r>
            <a:r>
              <a:rPr lang="en-US" sz="1800" i="1" dirty="0">
                <a:latin typeface="Roboto" panose="02000000000000000000" pitchFamily="2" charset="0"/>
              </a:rPr>
              <a:t>initial </a:t>
            </a:r>
            <a:r>
              <a:rPr lang="en-US" sz="1800" i="1" dirty="0" err="1">
                <a:latin typeface="Roboto" panose="02000000000000000000" pitchFamily="2" charset="0"/>
              </a:rPr>
              <a:t>val</a:t>
            </a:r>
            <a:r>
              <a:rPr lang="en-US" sz="1800" dirty="0">
                <a:latin typeface="Roboto" panose="02000000000000000000" pitchFamily="2" charset="0"/>
              </a:rPr>
              <a:t>; </a:t>
            </a:r>
            <a:r>
              <a:rPr lang="en-US" sz="1800" i="1" dirty="0">
                <a:latin typeface="Roboto" panose="02000000000000000000" pitchFamily="2" charset="0"/>
              </a:rPr>
              <a:t>exit condition</a:t>
            </a:r>
            <a:r>
              <a:rPr lang="en-US" sz="1800" dirty="0">
                <a:latin typeface="Roboto" panose="02000000000000000000" pitchFamily="2" charset="0"/>
              </a:rPr>
              <a:t>; </a:t>
            </a:r>
            <a:r>
              <a:rPr lang="en-US" sz="1800" i="1" dirty="0">
                <a:latin typeface="Roboto" panose="02000000000000000000" pitchFamily="2" charset="0"/>
              </a:rPr>
              <a:t>next value</a:t>
            </a:r>
            <a:r>
              <a:rPr lang="en-US" sz="1800" dirty="0">
                <a:latin typeface="Roboto" panose="02000000000000000000" pitchFamily="2" charset="0"/>
              </a:rPr>
              <a:t>){</a:t>
            </a:r>
            <a:br>
              <a:rPr lang="en-US" sz="1800" dirty="0">
                <a:latin typeface="Roboto" panose="02000000000000000000" pitchFamily="2" charset="0"/>
              </a:rPr>
            </a:br>
            <a:r>
              <a:rPr lang="en-US" sz="1800" dirty="0">
                <a:latin typeface="Roboto" panose="02000000000000000000" pitchFamily="2" charset="0"/>
              </a:rPr>
              <a:t>         </a:t>
            </a:r>
            <a:r>
              <a:rPr lang="en-US" sz="1800" i="1" dirty="0">
                <a:latin typeface="Roboto" panose="02000000000000000000" pitchFamily="2" charset="0"/>
              </a:rPr>
              <a:t>statement;</a:t>
            </a:r>
            <a:br>
              <a:rPr lang="en-US" sz="1800" b="0" i="0" dirty="0">
                <a:effectLst/>
                <a:latin typeface="Roboto" panose="02000000000000000000" pitchFamily="2" charset="0"/>
              </a:rPr>
            </a:br>
            <a:r>
              <a:rPr lang="en-US" sz="1800" b="0" i="0" dirty="0">
                <a:effectLst/>
                <a:latin typeface="Roboto" panose="02000000000000000000" pitchFamily="2" charset="0"/>
              </a:rPr>
              <a:t>    }</a:t>
            </a:r>
          </a:p>
          <a:p>
            <a:pPr>
              <a:lnSpc>
                <a:spcPct val="120000"/>
              </a:lnSpc>
            </a:pPr>
            <a:r>
              <a:rPr lang="en-US" sz="1800" i="1" dirty="0"/>
              <a:t>Example:  </a:t>
            </a:r>
            <a:br>
              <a:rPr lang="en-US" sz="1800" i="1" dirty="0"/>
            </a:br>
            <a:r>
              <a:rPr lang="en-US" sz="1800" i="1" dirty="0"/>
              <a:t>   for(double i=1.0;  i&lt;101;   i++){</a:t>
            </a:r>
            <a:br>
              <a:rPr lang="en-US" sz="1800" i="1" dirty="0"/>
            </a:br>
            <a:r>
              <a:rPr lang="en-US" sz="1800" i="1" dirty="0"/>
              <a:t>       </a:t>
            </a:r>
            <a:r>
              <a:rPr lang="en-US" sz="1800" i="1" dirty="0" err="1"/>
              <a:t>System.out.print</a:t>
            </a:r>
            <a:r>
              <a:rPr lang="en-US" sz="1800" i="1" dirty="0"/>
              <a:t>(“%f “,i);</a:t>
            </a:r>
            <a:br>
              <a:rPr lang="en-US" sz="1800" i="1" dirty="0"/>
            </a:br>
            <a:r>
              <a:rPr lang="en-US" sz="1800" i="1" dirty="0"/>
              <a:t>   }</a:t>
            </a:r>
          </a:p>
          <a:p>
            <a:pPr marL="0" indent="0">
              <a:lnSpc>
                <a:spcPct val="120000"/>
              </a:lnSpc>
              <a:buNone/>
            </a:pPr>
            <a:endParaRPr lang="en-US" sz="1800" dirty="0"/>
          </a:p>
          <a:p>
            <a:pPr>
              <a:lnSpc>
                <a:spcPct val="120000"/>
              </a:lnSpc>
            </a:pPr>
            <a:r>
              <a:rPr lang="en-US" sz="1800" b="1" dirty="0"/>
              <a:t>Use a </a:t>
            </a:r>
            <a:r>
              <a:rPr lang="en-US" sz="1800" b="1" i="1" dirty="0"/>
              <a:t>for</a:t>
            </a:r>
            <a:r>
              <a:rPr lang="en-US" sz="1800" b="1" dirty="0"/>
              <a:t> loop to generate a 1000 darts</a:t>
            </a:r>
          </a:p>
          <a:p>
            <a:endParaRPr lang="en-US" sz="1800" dirty="0"/>
          </a:p>
          <a:p>
            <a:endParaRPr lang="en-US" sz="1800" dirty="0"/>
          </a:p>
        </p:txBody>
      </p:sp>
      <p:sp>
        <p:nvSpPr>
          <p:cNvPr id="6" name="Content Placeholder 5">
            <a:extLst>
              <a:ext uri="{FF2B5EF4-FFF2-40B4-BE49-F238E27FC236}">
                <a16:creationId xmlns:a16="http://schemas.microsoft.com/office/drawing/2014/main" id="{F9BC7581-FB45-4EE0-9172-C995D7C668F6}"/>
              </a:ext>
            </a:extLst>
          </p:cNvPr>
          <p:cNvSpPr>
            <a:spLocks noGrp="1"/>
          </p:cNvSpPr>
          <p:nvPr>
            <p:ph sz="half" idx="2"/>
          </p:nvPr>
        </p:nvSpPr>
        <p:spPr>
          <a:xfrm>
            <a:off x="5684423" y="1240555"/>
            <a:ext cx="6278977" cy="4139519"/>
          </a:xfrm>
          <a:ln>
            <a:solidFill>
              <a:srgbClr val="FFFF00"/>
            </a:solidFill>
          </a:ln>
        </p:spPr>
        <p:txBody>
          <a:bodyPr>
            <a:normAutofit/>
          </a:bodyPr>
          <a:lstStyle/>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public class </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Main</a:t>
            </a: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    public static void main (String[]</a:t>
            </a:r>
            <a:r>
              <a:rPr lang="en-US" sz="1600" b="1" i="0" dirty="0" err="1">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args</a:t>
            </a: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        </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double x, y;</a:t>
            </a:r>
          </a:p>
          <a:p>
            <a:pPr marL="0" indent="0">
              <a:lnSpc>
                <a:spcPct val="120000"/>
              </a:lnSpc>
              <a:spcBef>
                <a:spcPts val="600"/>
              </a:spcBef>
              <a:buNone/>
            </a:pP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int </a:t>
            </a:r>
            <a:r>
              <a:rPr lang="en-US" sz="1600" b="1" dirty="0" err="1">
                <a:latin typeface="Roboto Medium" panose="020B0604020202020204" pitchFamily="2" charset="0"/>
                <a:ea typeface="Roboto Medium" panose="020B0604020202020204" pitchFamily="2" charset="0"/>
                <a:cs typeface="Roboto Medium" panose="020B0604020202020204" pitchFamily="2" charset="0"/>
              </a:rPr>
              <a:t>maxThrows</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 1000, </a:t>
            </a:r>
            <a:r>
              <a:rPr lang="en-US" sz="1600" b="1" i="0" dirty="0" err="1">
                <a:effectLst/>
                <a:latin typeface="Roboto Medium" panose="020B0604020202020204" pitchFamily="2" charset="0"/>
                <a:ea typeface="Roboto Medium" panose="020B0604020202020204" pitchFamily="2" charset="0"/>
                <a:cs typeface="Roboto Medium" panose="020B0604020202020204" pitchFamily="2" charset="0"/>
              </a:rPr>
              <a:t>dartThrow</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a:t>
            </a:r>
          </a:p>
          <a:p>
            <a:pPr marL="0" indent="0">
              <a:lnSpc>
                <a:spcPct val="120000"/>
              </a:lnSpc>
              <a:spcBef>
                <a:spcPts val="600"/>
              </a:spcBef>
              <a:buNone/>
            </a:pP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for (</a:t>
            </a:r>
            <a:r>
              <a:rPr lang="en-US" sz="1600" b="1" i="0" dirty="0" err="1">
                <a:effectLst/>
                <a:latin typeface="Roboto Medium" panose="020B0604020202020204" pitchFamily="2" charset="0"/>
                <a:ea typeface="Roboto Medium" panose="020B0604020202020204" pitchFamily="2" charset="0"/>
                <a:cs typeface="Roboto Medium" panose="020B0604020202020204" pitchFamily="2" charset="0"/>
              </a:rPr>
              <a:t>dartThrow</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 0; </a:t>
            </a:r>
            <a:r>
              <a:rPr lang="en-US" sz="1600" b="1" i="0" dirty="0" err="1">
                <a:effectLst/>
                <a:latin typeface="Roboto Medium" panose="020B0604020202020204" pitchFamily="2" charset="0"/>
                <a:ea typeface="Roboto Medium" panose="020B0604020202020204" pitchFamily="2" charset="0"/>
                <a:cs typeface="Roboto Medium" panose="020B0604020202020204" pitchFamily="2" charset="0"/>
              </a:rPr>
              <a:t>dartThrow</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&lt; </a:t>
            </a:r>
            <a:r>
              <a:rPr lang="en-US" sz="1600" b="1" dirty="0" err="1">
                <a:latin typeface="Roboto Medium" panose="020B0604020202020204" pitchFamily="2" charset="0"/>
                <a:ea typeface="Roboto Medium" panose="020B0604020202020204" pitchFamily="2" charset="0"/>
                <a:cs typeface="Roboto Medium" panose="020B0604020202020204" pitchFamily="2" charset="0"/>
              </a:rPr>
              <a:t>maxThrows</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a:t>
            </a:r>
            <a:r>
              <a:rPr lang="en-US" sz="1600" b="1" i="0" dirty="0" err="1">
                <a:effectLst/>
                <a:latin typeface="Roboto Medium" panose="020B0604020202020204" pitchFamily="2" charset="0"/>
                <a:ea typeface="Roboto Medium" panose="020B0604020202020204" pitchFamily="2" charset="0"/>
                <a:cs typeface="Roboto Medium" panose="020B0604020202020204" pitchFamily="2" charset="0"/>
              </a:rPr>
              <a:t>dartThrow</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x = (2 *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Math.random</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- 1;</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y = (2 *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Math.random</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- 1;</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System.out.printf</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(“dart at X %f  Y %f\n", x, y);</a:t>
            </a:r>
          </a:p>
          <a:p>
            <a:pPr marL="0" indent="0">
              <a:lnSpc>
                <a:spcPct val="120000"/>
              </a:lnSpc>
              <a:spcBef>
                <a:spcPts val="60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endPar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endParaRP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p:txBody>
      </p:sp>
    </p:spTree>
    <p:extLst>
      <p:ext uri="{BB962C8B-B14F-4D97-AF65-F5344CB8AC3E}">
        <p14:creationId xmlns:p14="http://schemas.microsoft.com/office/powerpoint/2010/main" val="29474804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D406CD-6C95-45A5-8DDD-24D924EEA732}"/>
              </a:ext>
            </a:extLst>
          </p:cNvPr>
          <p:cNvSpPr>
            <a:spLocks noGrp="1"/>
          </p:cNvSpPr>
          <p:nvPr>
            <p:ph type="title"/>
          </p:nvPr>
        </p:nvSpPr>
        <p:spPr>
          <a:xfrm>
            <a:off x="3483845" y="211073"/>
            <a:ext cx="8610600" cy="1293028"/>
          </a:xfrm>
        </p:spPr>
        <p:txBody>
          <a:bodyPr>
            <a:normAutofit/>
          </a:bodyPr>
          <a:lstStyle/>
          <a:p>
            <a:r>
              <a:rPr lang="en-US" sz="3600" dirty="0"/>
              <a:t>How Many Land inside the Circle </a:t>
            </a:r>
          </a:p>
        </p:txBody>
      </p:sp>
      <p:sp>
        <p:nvSpPr>
          <p:cNvPr id="5" name="Content Placeholder 4">
            <a:extLst>
              <a:ext uri="{FF2B5EF4-FFF2-40B4-BE49-F238E27FC236}">
                <a16:creationId xmlns:a16="http://schemas.microsoft.com/office/drawing/2014/main" id="{39D51544-33C6-4B70-A40A-71EF89C4CE6B}"/>
              </a:ext>
            </a:extLst>
          </p:cNvPr>
          <p:cNvSpPr>
            <a:spLocks noGrp="1"/>
          </p:cNvSpPr>
          <p:nvPr>
            <p:ph sz="half" idx="1"/>
          </p:nvPr>
        </p:nvSpPr>
        <p:spPr>
          <a:xfrm>
            <a:off x="228599" y="1368056"/>
            <a:ext cx="5505893" cy="5015271"/>
          </a:xfrm>
        </p:spPr>
        <p:txBody>
          <a:bodyPr>
            <a:normAutofit fontScale="85000" lnSpcReduction="20000"/>
          </a:bodyPr>
          <a:lstStyle/>
          <a:p>
            <a:pPr>
              <a:lnSpc>
                <a:spcPct val="120000"/>
              </a:lnSpc>
            </a:pPr>
            <a:r>
              <a:rPr lang="en-US" sz="1800" dirty="0">
                <a:latin typeface="Roboto" panose="02000000000000000000" pitchFamily="2" charset="0"/>
              </a:rPr>
              <a:t>Record how many darts land inside the circle</a:t>
            </a:r>
          </a:p>
          <a:p>
            <a:pPr>
              <a:lnSpc>
                <a:spcPct val="120000"/>
              </a:lnSpc>
            </a:pPr>
            <a:r>
              <a:rPr lang="en-US" sz="1800" dirty="0">
                <a:latin typeface="Roboto" panose="02000000000000000000" pitchFamily="2" charset="0"/>
              </a:rPr>
              <a:t>They are inside the circle if the distance to point 0,0 is less or equal to one</a:t>
            </a:r>
          </a:p>
          <a:p>
            <a:pPr>
              <a:lnSpc>
                <a:spcPct val="120000"/>
              </a:lnSpc>
            </a:pPr>
            <a:r>
              <a:rPr lang="en-US" sz="1800" dirty="0">
                <a:latin typeface="Roboto" panose="02000000000000000000" pitchFamily="2" charset="0"/>
              </a:rPr>
              <a:t>The distance formula is:</a:t>
            </a:r>
          </a:p>
          <a:p>
            <a:pPr>
              <a:lnSpc>
                <a:spcPct val="120000"/>
              </a:lnSpc>
            </a:pPr>
            <a:endParaRPr lang="en-US" sz="1800" dirty="0">
              <a:latin typeface="Roboto" panose="02000000000000000000" pitchFamily="2" charset="0"/>
            </a:endParaRPr>
          </a:p>
          <a:p>
            <a:pPr>
              <a:lnSpc>
                <a:spcPct val="120000"/>
              </a:lnSpc>
            </a:pPr>
            <a:endParaRPr lang="en-US" sz="1800" dirty="0">
              <a:latin typeface="Roboto" panose="02000000000000000000" pitchFamily="2" charset="0"/>
            </a:endParaRPr>
          </a:p>
          <a:p>
            <a:pPr>
              <a:lnSpc>
                <a:spcPct val="120000"/>
              </a:lnSpc>
            </a:pPr>
            <a:r>
              <a:rPr lang="en-US" sz="1800" dirty="0">
                <a:latin typeface="Roboto" panose="02000000000000000000" pitchFamily="2" charset="0"/>
              </a:rPr>
              <a:t>In JAVA assuming distance to the origin (0,0)</a:t>
            </a:r>
          </a:p>
          <a:p>
            <a:pPr lvl="1">
              <a:lnSpc>
                <a:spcPct val="120000"/>
              </a:lnSpc>
            </a:pPr>
            <a:r>
              <a:rPr lang="en-US" sz="1600" dirty="0">
                <a:latin typeface="Roboto" panose="02000000000000000000" pitchFamily="2" charset="0"/>
              </a:rPr>
              <a:t>D = </a:t>
            </a:r>
            <a:r>
              <a:rPr lang="en-US" sz="1600" dirty="0" err="1">
                <a:latin typeface="Roboto" panose="02000000000000000000" pitchFamily="2" charset="0"/>
              </a:rPr>
              <a:t>Math.sqrt</a:t>
            </a:r>
            <a:r>
              <a:rPr lang="en-US" sz="1600" dirty="0">
                <a:latin typeface="Roboto" panose="02000000000000000000" pitchFamily="2" charset="0"/>
              </a:rPr>
              <a:t>(</a:t>
            </a:r>
            <a:r>
              <a:rPr lang="en-US" sz="1600" dirty="0" err="1">
                <a:latin typeface="Roboto" panose="02000000000000000000" pitchFamily="2" charset="0"/>
              </a:rPr>
              <a:t>Math.pow</a:t>
            </a:r>
            <a:r>
              <a:rPr lang="en-US" sz="1600" dirty="0">
                <a:latin typeface="Roboto" panose="02000000000000000000" pitchFamily="2" charset="0"/>
              </a:rPr>
              <a:t>(x,2)+</a:t>
            </a:r>
            <a:r>
              <a:rPr lang="en-US" sz="1600" dirty="0" err="1">
                <a:latin typeface="Roboto Medium" panose="020B0604020202020204" pitchFamily="2" charset="0"/>
                <a:ea typeface="Roboto Medium" panose="020B0604020202020204" pitchFamily="2" charset="0"/>
                <a:cs typeface="Roboto Medium" panose="020B0604020202020204" pitchFamily="2" charset="0"/>
              </a:rPr>
              <a:t>Math.pow</a:t>
            </a:r>
            <a:r>
              <a:rPr lang="en-US" sz="1600" dirty="0">
                <a:latin typeface="Roboto Medium" panose="020B0604020202020204" pitchFamily="2" charset="0"/>
                <a:ea typeface="Roboto Medium" panose="020B0604020202020204" pitchFamily="2" charset="0"/>
                <a:cs typeface="Roboto Medium" panose="020B0604020202020204" pitchFamily="2" charset="0"/>
              </a:rPr>
              <a:t> (y, 2)) </a:t>
            </a:r>
          </a:p>
          <a:p>
            <a:pPr lvl="1">
              <a:lnSpc>
                <a:spcPct val="120000"/>
              </a:lnSpc>
            </a:pPr>
            <a:endParaRPr lang="en-US" sz="1600" dirty="0">
              <a:latin typeface="Roboto Medium" panose="020B0604020202020204" pitchFamily="2" charset="0"/>
              <a:ea typeface="Roboto Medium" panose="020B0604020202020204" pitchFamily="2" charset="0"/>
              <a:cs typeface="Roboto Medium" panose="020B0604020202020204" pitchFamily="2" charset="0"/>
            </a:endParaRPr>
          </a:p>
          <a:p>
            <a:pPr>
              <a:lnSpc>
                <a:spcPct val="120000"/>
              </a:lnSpc>
            </a:pPr>
            <a:r>
              <a:rPr lang="en-US" sz="1800" dirty="0">
                <a:latin typeface="Roboto" panose="02000000000000000000" pitchFamily="2" charset="0"/>
              </a:rPr>
              <a:t>Use an </a:t>
            </a:r>
            <a:r>
              <a:rPr lang="en-US" sz="1800" b="1" dirty="0">
                <a:latin typeface="Roboto" panose="02000000000000000000" pitchFamily="2" charset="0"/>
              </a:rPr>
              <a:t>if </a:t>
            </a:r>
            <a:r>
              <a:rPr lang="en-US" sz="1800" dirty="0">
                <a:latin typeface="Roboto" panose="02000000000000000000" pitchFamily="2" charset="0"/>
              </a:rPr>
              <a:t>statement to test and keep count of the darts landing inside the circle</a:t>
            </a:r>
          </a:p>
          <a:p>
            <a:pPr>
              <a:lnSpc>
                <a:spcPct val="120000"/>
              </a:lnSpc>
            </a:pPr>
            <a:r>
              <a:rPr lang="en-US" sz="1800" b="1" dirty="0">
                <a:latin typeface="Roboto" panose="02000000000000000000" pitchFamily="2" charset="0"/>
              </a:rPr>
              <a:t>Syntax:</a:t>
            </a:r>
          </a:p>
          <a:p>
            <a:pPr marL="457200" lvl="1" indent="0">
              <a:lnSpc>
                <a:spcPct val="120000"/>
              </a:lnSpc>
              <a:buNone/>
            </a:pPr>
            <a:r>
              <a:rPr lang="en-US" sz="1600" b="1" dirty="0">
                <a:latin typeface="Roboto" panose="02000000000000000000" pitchFamily="2" charset="0"/>
              </a:rPr>
              <a:t>if</a:t>
            </a:r>
            <a:r>
              <a:rPr lang="en-US" sz="1600" dirty="0">
                <a:latin typeface="Roboto" panose="02000000000000000000" pitchFamily="2" charset="0"/>
              </a:rPr>
              <a:t> (</a:t>
            </a:r>
            <a:r>
              <a:rPr lang="en-US" sz="1600" i="1" dirty="0">
                <a:latin typeface="Roboto" panose="02000000000000000000" pitchFamily="2" charset="0"/>
              </a:rPr>
              <a:t>Boolean condition</a:t>
            </a:r>
            <a:r>
              <a:rPr lang="en-US" sz="1600" dirty="0">
                <a:latin typeface="Roboto" panose="02000000000000000000" pitchFamily="2" charset="0"/>
              </a:rPr>
              <a:t>) {</a:t>
            </a:r>
          </a:p>
          <a:p>
            <a:pPr marL="457200" lvl="1" indent="0">
              <a:lnSpc>
                <a:spcPct val="120000"/>
              </a:lnSpc>
              <a:buNone/>
            </a:pPr>
            <a:r>
              <a:rPr lang="en-US" sz="1800" dirty="0">
                <a:latin typeface="Roboto" panose="02000000000000000000" pitchFamily="2" charset="0"/>
              </a:rPr>
              <a:t>  Code executed if condition is true</a:t>
            </a:r>
          </a:p>
          <a:p>
            <a:pPr marL="457200" lvl="1" indent="0">
              <a:lnSpc>
                <a:spcPct val="120000"/>
              </a:lnSpc>
              <a:buNone/>
            </a:pPr>
            <a:r>
              <a:rPr lang="en-US" sz="1800" dirty="0">
                <a:latin typeface="Roboto" panose="02000000000000000000" pitchFamily="2" charset="0"/>
              </a:rPr>
              <a:t>}</a:t>
            </a:r>
          </a:p>
          <a:p>
            <a:endParaRPr lang="en-US" sz="1800" dirty="0"/>
          </a:p>
        </p:txBody>
      </p:sp>
      <p:sp>
        <p:nvSpPr>
          <p:cNvPr id="6" name="Content Placeholder 5">
            <a:extLst>
              <a:ext uri="{FF2B5EF4-FFF2-40B4-BE49-F238E27FC236}">
                <a16:creationId xmlns:a16="http://schemas.microsoft.com/office/drawing/2014/main" id="{F9BC7581-FB45-4EE0-9172-C995D7C668F6}"/>
              </a:ext>
            </a:extLst>
          </p:cNvPr>
          <p:cNvSpPr>
            <a:spLocks noGrp="1"/>
          </p:cNvSpPr>
          <p:nvPr>
            <p:ph sz="half" idx="2"/>
          </p:nvPr>
        </p:nvSpPr>
        <p:spPr>
          <a:xfrm>
            <a:off x="5684423" y="1240555"/>
            <a:ext cx="6278977" cy="5142772"/>
          </a:xfrm>
          <a:ln>
            <a:solidFill>
              <a:srgbClr val="FFFF00"/>
            </a:solidFill>
          </a:ln>
        </p:spPr>
        <p:txBody>
          <a:bodyPr>
            <a:normAutofit fontScale="85000" lnSpcReduction="20000"/>
          </a:bodyPr>
          <a:lstStyle/>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public class </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Main</a:t>
            </a: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    public static void main (String[]</a:t>
            </a:r>
            <a:r>
              <a:rPr lang="en-US" sz="1600" b="1" i="0" dirty="0" err="1">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args</a:t>
            </a: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        </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double x, y;</a:t>
            </a:r>
          </a:p>
          <a:p>
            <a:pPr marL="0" indent="0">
              <a:lnSpc>
                <a:spcPct val="120000"/>
              </a:lnSpc>
              <a:spcBef>
                <a:spcPts val="600"/>
              </a:spcBef>
              <a:buNone/>
            </a:pPr>
            <a:r>
              <a:rPr lang="en-US" sz="1600" b="1" i="0" dirty="0">
                <a:solidFill>
                  <a:srgbClr val="00B050"/>
                </a:solidFill>
                <a:effectLst/>
                <a:latin typeface="Roboto Medium" panose="020B0604020202020204" pitchFamily="2" charset="0"/>
                <a:ea typeface="Roboto Medium" panose="020B0604020202020204" pitchFamily="2" charset="0"/>
                <a:cs typeface="Roboto Medium" panose="020B0604020202020204" pitchFamily="2" charset="0"/>
              </a:rPr>
              <a:t>        </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int hits = 0;</a:t>
            </a:r>
            <a:endParaRPr lang="en-US" sz="1600" b="1" dirty="0">
              <a:latin typeface="Roboto Medium" panose="020B0604020202020204" pitchFamily="2" charset="0"/>
              <a:ea typeface="Roboto Medium" panose="020B0604020202020204" pitchFamily="2" charset="0"/>
              <a:cs typeface="Roboto Medium" panose="020B0604020202020204" pitchFamily="2" charset="0"/>
            </a:endParaRPr>
          </a:p>
          <a:p>
            <a:pPr marL="0" indent="0">
              <a:lnSpc>
                <a:spcPct val="120000"/>
              </a:lnSpc>
              <a:spcBef>
                <a:spcPts val="600"/>
              </a:spcBef>
              <a:buNone/>
            </a:pP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int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maxThrows</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1000,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dartThrow</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for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dartThrow</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0;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dartThrow</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&lt;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maxThrows</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dartThrow</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x = (2 *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Math.random</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- 1;</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y = (2 *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Math.random</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- 1;</a:t>
            </a:r>
          </a:p>
          <a:p>
            <a:pPr marL="0" marR="0" indent="0">
              <a:lnSpc>
                <a:spcPct val="120000"/>
              </a:lnSpc>
              <a:spcBef>
                <a:spcPts val="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if (</a:t>
            </a:r>
            <a:r>
              <a:rPr lang="en-US" sz="1600" b="1" dirty="0" err="1">
                <a:latin typeface="Roboto Medium" panose="020B0604020202020204" pitchFamily="2" charset="0"/>
                <a:ea typeface="Roboto Medium" panose="020B0604020202020204" pitchFamily="2" charset="0"/>
                <a:cs typeface="Roboto Medium" panose="020B0604020202020204" pitchFamily="2" charset="0"/>
              </a:rPr>
              <a:t>Math.sqrt</a:t>
            </a:r>
            <a:r>
              <a:rPr lang="en-US" sz="1600" b="1" dirty="0">
                <a:latin typeface="Roboto Medium" panose="020B0604020202020204" pitchFamily="2" charset="0"/>
                <a:ea typeface="Roboto Medium" panose="020B0604020202020204" pitchFamily="2" charset="0"/>
                <a:cs typeface="Roboto Medium" panose="020B0604020202020204" pitchFamily="2" charset="0"/>
              </a:rPr>
              <a:t>(</a:t>
            </a:r>
            <a:r>
              <a:rPr lang="en-US" sz="1600" b="1" dirty="0" err="1">
                <a:latin typeface="Roboto Medium" panose="020B0604020202020204" pitchFamily="2" charset="0"/>
                <a:ea typeface="Roboto Medium" panose="020B0604020202020204" pitchFamily="2" charset="0"/>
                <a:cs typeface="Roboto Medium" panose="020B0604020202020204" pitchFamily="2" charset="0"/>
              </a:rPr>
              <a:t>Math.pow</a:t>
            </a:r>
            <a:r>
              <a:rPr lang="en-US" sz="1600" b="1" dirty="0">
                <a:latin typeface="Roboto Medium" panose="020B0604020202020204" pitchFamily="2" charset="0"/>
                <a:ea typeface="Roboto Medium" panose="020B0604020202020204" pitchFamily="2" charset="0"/>
                <a:cs typeface="Roboto Medium" panose="020B0604020202020204" pitchFamily="2" charset="0"/>
              </a:rPr>
              <a:t> (x, 2) + </a:t>
            </a:r>
            <a:r>
              <a:rPr lang="en-US" sz="1600" b="1" dirty="0" err="1">
                <a:latin typeface="Roboto Medium" panose="020B0604020202020204" pitchFamily="2" charset="0"/>
                <a:ea typeface="Roboto Medium" panose="020B0604020202020204" pitchFamily="2" charset="0"/>
                <a:cs typeface="Roboto Medium" panose="020B0604020202020204" pitchFamily="2" charset="0"/>
              </a:rPr>
              <a:t>Math.pow</a:t>
            </a:r>
            <a:r>
              <a:rPr lang="en-US" sz="1600" b="1" dirty="0">
                <a:latin typeface="Roboto Medium" panose="020B0604020202020204" pitchFamily="2" charset="0"/>
                <a:ea typeface="Roboto Medium" panose="020B0604020202020204" pitchFamily="2" charset="0"/>
                <a:cs typeface="Roboto Medium" panose="020B0604020202020204" pitchFamily="2" charset="0"/>
              </a:rPr>
              <a:t> (y, 2)) &lt;= 1.0){</a:t>
            </a:r>
          </a:p>
          <a:p>
            <a:pPr marL="0" marR="0" indent="0">
              <a:lnSpc>
                <a:spcPct val="120000"/>
              </a:lnSpc>
              <a:spcBef>
                <a:spcPts val="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hits++;</a:t>
            </a:r>
          </a:p>
          <a:p>
            <a:pPr marL="0" marR="0" indent="0">
              <a:lnSpc>
                <a:spcPct val="120000"/>
              </a:lnSpc>
              <a:spcBef>
                <a:spcPts val="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System.out.printf</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("dart at X %f  Y %f\n", x, y);</a:t>
            </a:r>
          </a:p>
          <a:p>
            <a:pPr marL="0" indent="0">
              <a:lnSpc>
                <a:spcPct val="120000"/>
              </a:lnSpc>
              <a:spcBef>
                <a:spcPts val="60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a:t>
            </a:r>
          </a:p>
          <a:p>
            <a:pPr marL="0" indent="0">
              <a:lnSpc>
                <a:spcPct val="120000"/>
              </a:lnSpc>
              <a:spcBef>
                <a:spcPts val="60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a:t>
            </a:r>
            <a:r>
              <a:rPr lang="en-US" sz="1600" b="1" dirty="0" err="1">
                <a:latin typeface="Roboto Medium" panose="020B0604020202020204" pitchFamily="2" charset="0"/>
                <a:ea typeface="Roboto Medium" panose="020B0604020202020204" pitchFamily="2" charset="0"/>
                <a:cs typeface="Roboto Medium" panose="020B0604020202020204" pitchFamily="2" charset="0"/>
              </a:rPr>
              <a:t>System.out.printf</a:t>
            </a:r>
            <a:r>
              <a:rPr lang="en-US" sz="1600" b="1" dirty="0">
                <a:latin typeface="Roboto Medium" panose="020B0604020202020204" pitchFamily="2" charset="0"/>
                <a:ea typeface="Roboto Medium" panose="020B0604020202020204" pitchFamily="2" charset="0"/>
                <a:cs typeface="Roboto Medium" panose="020B0604020202020204" pitchFamily="2" charset="0"/>
              </a:rPr>
              <a:t>(“hits %d \n", hits);</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endPar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endParaRP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p:txBody>
      </p:sp>
      <p:pic>
        <p:nvPicPr>
          <p:cNvPr id="3" name="Picture 2">
            <a:extLst>
              <a:ext uri="{FF2B5EF4-FFF2-40B4-BE49-F238E27FC236}">
                <a16:creationId xmlns:a16="http://schemas.microsoft.com/office/drawing/2014/main" id="{B1531A56-8AEA-420E-9681-A43B5B0BBB7F}"/>
              </a:ext>
            </a:extLst>
          </p:cNvPr>
          <p:cNvPicPr>
            <a:picLocks noChangeAspect="1"/>
          </p:cNvPicPr>
          <p:nvPr/>
        </p:nvPicPr>
        <p:blipFill>
          <a:blip r:embed="rId2"/>
          <a:stretch>
            <a:fillRect/>
          </a:stretch>
        </p:blipFill>
        <p:spPr>
          <a:xfrm>
            <a:off x="1039760" y="2733287"/>
            <a:ext cx="2724165" cy="518700"/>
          </a:xfrm>
          <a:prstGeom prst="rect">
            <a:avLst/>
          </a:prstGeom>
        </p:spPr>
      </p:pic>
    </p:spTree>
    <p:extLst>
      <p:ext uri="{BB962C8B-B14F-4D97-AF65-F5344CB8AC3E}">
        <p14:creationId xmlns:p14="http://schemas.microsoft.com/office/powerpoint/2010/main" val="28780749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itle 3">
                <a:extLst>
                  <a:ext uri="{FF2B5EF4-FFF2-40B4-BE49-F238E27FC236}">
                    <a16:creationId xmlns:a16="http://schemas.microsoft.com/office/drawing/2014/main" id="{33D406CD-6C95-45A5-8DDD-24D924EEA732}"/>
                  </a:ext>
                </a:extLst>
              </p:cNvPr>
              <p:cNvSpPr>
                <a:spLocks noGrp="1"/>
              </p:cNvSpPr>
              <p:nvPr>
                <p:ph type="title"/>
              </p:nvPr>
            </p:nvSpPr>
            <p:spPr>
              <a:xfrm>
                <a:off x="3242840" y="225249"/>
                <a:ext cx="8610600" cy="1293028"/>
              </a:xfrm>
            </p:spPr>
            <p:txBody>
              <a:bodyPr>
                <a:normAutofit/>
              </a:bodyPr>
              <a:lstStyle/>
              <a:p>
                <a:r>
                  <a:rPr lang="en-US" sz="3600" dirty="0"/>
                  <a:t>Now calculate</a:t>
                </a:r>
                <a:r>
                  <a:rPr lang="en-US" sz="3600" dirty="0">
                    <a:ea typeface="Cambria Math" panose="02040503050406030204" pitchFamily="18" charset="0"/>
                  </a:rPr>
                  <a:t> </a:t>
                </a:r>
                <a14:m>
                  <m:oMath xmlns:m="http://schemas.openxmlformats.org/officeDocument/2006/math">
                    <m:r>
                      <a:rPr lang="en-US" sz="6000" i="1" smtClean="0">
                        <a:latin typeface="Cambria Math" panose="02040503050406030204" pitchFamily="18" charset="0"/>
                        <a:ea typeface="Cambria Math" panose="02040503050406030204" pitchFamily="18" charset="0"/>
                      </a:rPr>
                      <m:t>𝜋</m:t>
                    </m:r>
                  </m:oMath>
                </a14:m>
                <a:r>
                  <a:rPr lang="en-US" sz="3600" dirty="0"/>
                  <a:t> </a:t>
                </a:r>
              </a:p>
            </p:txBody>
          </p:sp>
        </mc:Choice>
        <mc:Fallback>
          <p:sp>
            <p:nvSpPr>
              <p:cNvPr id="4" name="Title 3">
                <a:extLst>
                  <a:ext uri="{FF2B5EF4-FFF2-40B4-BE49-F238E27FC236}">
                    <a16:creationId xmlns:a16="http://schemas.microsoft.com/office/drawing/2014/main" id="{33D406CD-6C95-45A5-8DDD-24D924EEA732}"/>
                  </a:ext>
                </a:extLst>
              </p:cNvPr>
              <p:cNvSpPr>
                <a:spLocks noGrp="1" noRot="1" noChangeAspect="1" noMove="1" noResize="1" noEditPoints="1" noAdjustHandles="1" noChangeArrowheads="1" noChangeShapeType="1" noTextEdit="1"/>
              </p:cNvSpPr>
              <p:nvPr>
                <p:ph type="title"/>
              </p:nvPr>
            </p:nvSpPr>
            <p:spPr>
              <a:xfrm>
                <a:off x="3242840" y="225249"/>
                <a:ext cx="8610600" cy="1293028"/>
              </a:xfr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39D51544-33C6-4B70-A40A-71EF89C4CE6B}"/>
                  </a:ext>
                </a:extLst>
              </p:cNvPr>
              <p:cNvSpPr>
                <a:spLocks noGrp="1"/>
              </p:cNvSpPr>
              <p:nvPr>
                <p:ph sz="half" idx="1"/>
              </p:nvPr>
            </p:nvSpPr>
            <p:spPr>
              <a:xfrm>
                <a:off x="228600" y="1240555"/>
                <a:ext cx="5505893" cy="5015271"/>
              </a:xfrm>
            </p:spPr>
            <p:txBody>
              <a:bodyPr>
                <a:normAutofit fontScale="85000" lnSpcReduction="20000"/>
              </a:bodyPr>
              <a:lstStyle/>
              <a:p>
                <a:pPr>
                  <a:lnSpc>
                    <a:spcPct val="120000"/>
                  </a:lnSpc>
                </a:pPr>
                <a:r>
                  <a:rPr lang="en-US" sz="2400" dirty="0"/>
                  <a:t>Calculate </a:t>
                </a:r>
                <a14:m>
                  <m:oMath xmlns:m="http://schemas.openxmlformats.org/officeDocument/2006/math">
                    <m:r>
                      <a:rPr lang="en-US" sz="3800" b="0" i="1" smtClean="0">
                        <a:solidFill>
                          <a:srgbClr val="FFFF00"/>
                        </a:solidFill>
                        <a:latin typeface="Cambria Math" panose="02040503050406030204" pitchFamily="18" charset="0"/>
                        <a:ea typeface="Cambria Math" panose="02040503050406030204" pitchFamily="18" charset="0"/>
                      </a:rPr>
                      <m:t>𝜋</m:t>
                    </m:r>
                  </m:oMath>
                </a14:m>
                <a:r>
                  <a:rPr lang="en-US" sz="2400" dirty="0"/>
                  <a:t> based on the formula</a:t>
                </a:r>
              </a:p>
              <a:p>
                <a:pPr>
                  <a:lnSpc>
                    <a:spcPct val="120000"/>
                  </a:lnSpc>
                </a:pPr>
                <a:r>
                  <a:rPr lang="en-US" sz="2400" dirty="0">
                    <a:solidFill>
                      <a:schemeClr val="accent5"/>
                    </a:solidFill>
                  </a:rPr>
                  <a:t> </a:t>
                </a:r>
                <a14:m>
                  <m:oMath xmlns:m="http://schemas.openxmlformats.org/officeDocument/2006/math">
                    <m:r>
                      <a:rPr lang="en-US" sz="3300" b="0" i="1" smtClean="0">
                        <a:solidFill>
                          <a:srgbClr val="FFFF00"/>
                        </a:solidFill>
                        <a:latin typeface="Cambria Math" panose="02040503050406030204" pitchFamily="18" charset="0"/>
                        <a:ea typeface="Cambria Math" panose="02040503050406030204" pitchFamily="18" charset="0"/>
                      </a:rPr>
                      <m:t>𝜋</m:t>
                    </m:r>
                  </m:oMath>
                </a14:m>
                <a:r>
                  <a:rPr lang="en-US" sz="2400" dirty="0">
                    <a:solidFill>
                      <a:schemeClr val="accent5"/>
                    </a:solidFill>
                  </a:rPr>
                  <a:t> </a:t>
                </a:r>
                <a:r>
                  <a:rPr lang="en-US" sz="2400" dirty="0"/>
                  <a:t>=</a:t>
                </a:r>
                <a:r>
                  <a:rPr lang="en-US" sz="2400" dirty="0">
                    <a:solidFill>
                      <a:schemeClr val="accent5"/>
                    </a:solidFill>
                  </a:rPr>
                  <a:t> 4 </a:t>
                </a:r>
                <a:r>
                  <a:rPr lang="en-US" sz="2400" dirty="0"/>
                  <a:t>x</a:t>
                </a:r>
                <a:r>
                  <a:rPr lang="en-US" sz="2400" dirty="0">
                    <a:solidFill>
                      <a:schemeClr val="accent5"/>
                    </a:solidFill>
                  </a:rPr>
                  <a:t> darts in the circle / total darts</a:t>
                </a:r>
              </a:p>
              <a:p>
                <a:pPr>
                  <a:lnSpc>
                    <a:spcPct val="120000"/>
                  </a:lnSpc>
                </a:pPr>
                <a:endParaRPr lang="en-US" sz="2400" dirty="0"/>
              </a:p>
              <a:p>
                <a:pPr>
                  <a:lnSpc>
                    <a:spcPct val="120000"/>
                  </a:lnSpc>
                </a:pPr>
                <a:r>
                  <a:rPr lang="en-US" sz="2400" dirty="0"/>
                  <a:t>Print out the value of </a:t>
                </a:r>
                <a14:m>
                  <m:oMath xmlns:m="http://schemas.openxmlformats.org/officeDocument/2006/math">
                    <m:r>
                      <a:rPr lang="en-US" sz="2400" b="0" i="1" smtClean="0">
                        <a:solidFill>
                          <a:srgbClr val="FFFF00"/>
                        </a:solidFill>
                        <a:latin typeface="Cambria Math" panose="02040503050406030204" pitchFamily="18" charset="0"/>
                        <a:ea typeface="Cambria Math" panose="02040503050406030204" pitchFamily="18" charset="0"/>
                      </a:rPr>
                      <m:t>𝜋</m:t>
                    </m:r>
                  </m:oMath>
                </a14:m>
                <a:endParaRPr lang="en-US" sz="2400" dirty="0">
                  <a:solidFill>
                    <a:srgbClr val="FFFF00"/>
                  </a:solidFill>
                  <a:ea typeface="Cambria Math" panose="02040503050406030204" pitchFamily="18" charset="0"/>
                </a:endParaRPr>
              </a:p>
              <a:p>
                <a:pPr>
                  <a:lnSpc>
                    <a:spcPct val="120000"/>
                  </a:lnSpc>
                </a:pPr>
                <a:r>
                  <a:rPr lang="en-US" sz="2400" dirty="0">
                    <a:solidFill>
                      <a:schemeClr val="tx1"/>
                    </a:solidFill>
                  </a:rPr>
                  <a:t>Increase the number of darts to one million</a:t>
                </a:r>
              </a:p>
              <a:p>
                <a:pPr>
                  <a:lnSpc>
                    <a:spcPct val="120000"/>
                  </a:lnSpc>
                </a:pPr>
                <a:r>
                  <a:rPr lang="en-US" sz="2400" dirty="0"/>
                  <a:t>You will want to comment out the </a:t>
                </a:r>
                <a:r>
                  <a:rPr lang="en-US" sz="2400" dirty="0" err="1"/>
                  <a:t>printf</a:t>
                </a:r>
                <a:r>
                  <a:rPr lang="en-US" sz="2400" dirty="0"/>
                  <a:t> for printing each dart’s X Y.  </a:t>
                </a:r>
                <a:endParaRPr lang="en-US" sz="2400" dirty="0">
                  <a:solidFill>
                    <a:schemeClr val="tx1"/>
                  </a:solidFill>
                </a:endParaRPr>
              </a:p>
              <a:p>
                <a:pPr>
                  <a:lnSpc>
                    <a:spcPct val="120000"/>
                  </a:lnSpc>
                </a:pPr>
                <a:r>
                  <a:rPr lang="en-US" sz="2400" dirty="0">
                    <a:solidFill>
                      <a:schemeClr val="tx1"/>
                    </a:solidFill>
                  </a:rPr>
                  <a:t>Is the value of </a:t>
                </a:r>
                <a14:m>
                  <m:oMath xmlns:m="http://schemas.openxmlformats.org/officeDocument/2006/math">
                    <m:r>
                      <a:rPr lang="en-US" sz="2400" b="0" i="1" smtClean="0">
                        <a:solidFill>
                          <a:srgbClr val="FFFF00"/>
                        </a:solidFill>
                        <a:latin typeface="Cambria Math" panose="02040503050406030204" pitchFamily="18" charset="0"/>
                        <a:ea typeface="Cambria Math" panose="02040503050406030204" pitchFamily="18" charset="0"/>
                      </a:rPr>
                      <m:t>𝜋</m:t>
                    </m:r>
                  </m:oMath>
                </a14:m>
                <a:r>
                  <a:rPr lang="en-US" sz="2400" dirty="0">
                    <a:solidFill>
                      <a:schemeClr val="tx1"/>
                    </a:solidFill>
                    <a:ea typeface="Cambria Math" panose="02040503050406030204" pitchFamily="18" charset="0"/>
                  </a:rPr>
                  <a:t> more accurate</a:t>
                </a:r>
                <a:r>
                  <a:rPr lang="en-US" sz="2400" dirty="0">
                    <a:solidFill>
                      <a:srgbClr val="FFFF00"/>
                    </a:solidFill>
                    <a:ea typeface="Cambria Math" panose="02040503050406030204" pitchFamily="18" charset="0"/>
                  </a:rPr>
                  <a:t>?</a:t>
                </a:r>
              </a:p>
              <a:p>
                <a:pPr>
                  <a:lnSpc>
                    <a:spcPct val="120000"/>
                  </a:lnSpc>
                </a:pPr>
                <a:endParaRPr lang="en-US" sz="1800" dirty="0">
                  <a:latin typeface="Roboto" panose="02000000000000000000" pitchFamily="2" charset="0"/>
                </a:endParaRPr>
              </a:p>
            </p:txBody>
          </p:sp>
        </mc:Choice>
        <mc:Fallback>
          <p:sp>
            <p:nvSpPr>
              <p:cNvPr id="5" name="Content Placeholder 4">
                <a:extLst>
                  <a:ext uri="{FF2B5EF4-FFF2-40B4-BE49-F238E27FC236}">
                    <a16:creationId xmlns:a16="http://schemas.microsoft.com/office/drawing/2014/main" id="{39D51544-33C6-4B70-A40A-71EF89C4CE6B}"/>
                  </a:ext>
                </a:extLst>
              </p:cNvPr>
              <p:cNvSpPr>
                <a:spLocks noGrp="1" noRot="1" noChangeAspect="1" noMove="1" noResize="1" noEditPoints="1" noAdjustHandles="1" noChangeArrowheads="1" noChangeShapeType="1" noTextEdit="1"/>
              </p:cNvSpPr>
              <p:nvPr>
                <p:ph sz="half" idx="1"/>
              </p:nvPr>
            </p:nvSpPr>
            <p:spPr>
              <a:xfrm>
                <a:off x="228600" y="1240555"/>
                <a:ext cx="5505893" cy="5015271"/>
              </a:xfrm>
              <a:blipFill>
                <a:blip r:embed="rId3"/>
                <a:stretch>
                  <a:fillRect l="-997"/>
                </a:stretch>
              </a:blipFill>
            </p:spPr>
            <p:txBody>
              <a:bodyPr/>
              <a:lstStyle/>
              <a:p>
                <a:r>
                  <a:rPr lang="en-US">
                    <a:noFill/>
                  </a:rPr>
                  <a:t> </a:t>
                </a:r>
              </a:p>
            </p:txBody>
          </p:sp>
        </mc:Fallback>
      </mc:AlternateContent>
      <p:sp>
        <p:nvSpPr>
          <p:cNvPr id="6" name="Content Placeholder 5">
            <a:extLst>
              <a:ext uri="{FF2B5EF4-FFF2-40B4-BE49-F238E27FC236}">
                <a16:creationId xmlns:a16="http://schemas.microsoft.com/office/drawing/2014/main" id="{F9BC7581-FB45-4EE0-9172-C995D7C668F6}"/>
              </a:ext>
            </a:extLst>
          </p:cNvPr>
          <p:cNvSpPr>
            <a:spLocks noGrp="1"/>
          </p:cNvSpPr>
          <p:nvPr>
            <p:ph sz="half" idx="2"/>
          </p:nvPr>
        </p:nvSpPr>
        <p:spPr>
          <a:xfrm>
            <a:off x="5684423" y="1240555"/>
            <a:ext cx="6278977" cy="5142772"/>
          </a:xfrm>
          <a:ln>
            <a:solidFill>
              <a:srgbClr val="FFFF00"/>
            </a:solidFill>
          </a:ln>
        </p:spPr>
        <p:txBody>
          <a:bodyPr>
            <a:normAutofit fontScale="85000" lnSpcReduction="20000"/>
          </a:bodyPr>
          <a:lstStyle/>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public class </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Main</a:t>
            </a: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    public static void main (String[]</a:t>
            </a:r>
            <a:r>
              <a:rPr lang="en-US" sz="1600" b="1" i="0" dirty="0" err="1">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args</a:t>
            </a: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        </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double x, y, </a:t>
            </a:r>
            <a:r>
              <a:rPr lang="en-US" sz="1600" b="1" dirty="0">
                <a:latin typeface="Roboto Medium" panose="020B0604020202020204" pitchFamily="2" charset="0"/>
                <a:ea typeface="Roboto Medium" panose="020B0604020202020204" pitchFamily="2" charset="0"/>
                <a:cs typeface="Roboto Medium" panose="020B0604020202020204" pitchFamily="2" charset="0"/>
              </a:rPr>
              <a:t>pi</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int hits = 0;</a:t>
            </a:r>
          </a:p>
          <a:p>
            <a:pPr marL="0" indent="0">
              <a:lnSpc>
                <a:spcPct val="120000"/>
              </a:lnSpc>
              <a:spcBef>
                <a:spcPts val="600"/>
              </a:spcBef>
              <a:buNone/>
            </a:pP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        </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int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maxThrows</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a:t>
            </a:r>
            <a:r>
              <a:rPr lang="en-US" sz="1600" b="1" dirty="0">
                <a:latin typeface="Roboto Medium" panose="020B0604020202020204" pitchFamily="2" charset="0"/>
                <a:ea typeface="Roboto Medium" panose="020B0604020202020204" pitchFamily="2" charset="0"/>
                <a:cs typeface="Roboto Medium" panose="020B0604020202020204" pitchFamily="2" charset="0"/>
              </a:rPr>
              <a:t>1000000</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dartThrow</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for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dartThrow</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0;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dartThrow</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&lt;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maxThrows</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dartThrow</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x = (2 *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Math.random</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- 1;</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y = (2 * </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Math.random</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 - 1;</a:t>
            </a:r>
          </a:p>
          <a:p>
            <a:pPr marL="0" marR="0" indent="0">
              <a:lnSpc>
                <a:spcPct val="120000"/>
              </a:lnSpc>
              <a:spcBef>
                <a:spcPts val="0"/>
              </a:spcBef>
              <a:buNone/>
            </a:pPr>
            <a:r>
              <a:rPr lang="en-US" sz="1600" b="1" dirty="0">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             if (</a:t>
            </a:r>
            <a:r>
              <a:rPr lang="en-US" sz="1600" b="1" dirty="0" err="1">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Math.sqrt</a:t>
            </a:r>
            <a:r>
              <a:rPr lang="en-US" sz="1600" b="1" dirty="0">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a:t>
            </a:r>
            <a:r>
              <a:rPr lang="en-US" sz="1600" b="1" dirty="0" err="1">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Math.pow</a:t>
            </a:r>
            <a:r>
              <a:rPr lang="en-US" sz="1600" b="1" dirty="0">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 (x, 2) + </a:t>
            </a:r>
            <a:r>
              <a:rPr lang="en-US" sz="1600" b="1" dirty="0" err="1">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Math.pow</a:t>
            </a:r>
            <a:r>
              <a:rPr lang="en-US" sz="1600" b="1" dirty="0">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 (y, 2)) &lt;= 1.0){</a:t>
            </a:r>
          </a:p>
          <a:p>
            <a:pPr marL="0" marR="0" indent="0">
              <a:lnSpc>
                <a:spcPct val="120000"/>
              </a:lnSpc>
              <a:spcBef>
                <a:spcPts val="0"/>
              </a:spcBef>
              <a:buNone/>
            </a:pPr>
            <a:r>
              <a:rPr lang="en-US" sz="1600" b="1" dirty="0">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                hits++;</a:t>
            </a:r>
          </a:p>
          <a:p>
            <a:pPr marL="0" marR="0" indent="0">
              <a:lnSpc>
                <a:spcPct val="120000"/>
              </a:lnSpc>
              <a:spcBef>
                <a:spcPts val="0"/>
              </a:spcBef>
              <a:buNone/>
            </a:pPr>
            <a:r>
              <a:rPr lang="en-US" sz="1600" b="1" dirty="0">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            }</a:t>
            </a: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r>
              <a:rPr lang="en-US" sz="1600" b="1" dirty="0">
                <a:latin typeface="Roboto Medium" panose="020B0604020202020204" pitchFamily="2" charset="0"/>
                <a:ea typeface="Roboto Medium" panose="020B0604020202020204" pitchFamily="2" charset="0"/>
                <a:cs typeface="Roboto Medium" panose="020B0604020202020204" pitchFamily="2" charset="0"/>
              </a:rPr>
              <a:t>//</a:t>
            </a:r>
            <a:r>
              <a:rPr lang="en-US" sz="1600" b="1" dirty="0" err="1">
                <a:solidFill>
                  <a:srgbClr val="92D050"/>
                </a:solidFill>
                <a:latin typeface="Roboto Medium" panose="020B0604020202020204" pitchFamily="2" charset="0"/>
                <a:ea typeface="Roboto Medium" panose="020B0604020202020204" pitchFamily="2" charset="0"/>
                <a:cs typeface="Roboto Medium" panose="020B0604020202020204" pitchFamily="2" charset="0"/>
              </a:rPr>
              <a:t>System.out.printf</a:t>
            </a: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("dart at X %f  Y %f\n", x, y);</a:t>
            </a:r>
          </a:p>
          <a:p>
            <a:pPr marL="0" indent="0">
              <a:lnSpc>
                <a:spcPct val="120000"/>
              </a:lnSpc>
              <a:spcBef>
                <a:spcPts val="60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a:t>
            </a:r>
            <a:r>
              <a:rPr lang="en-US" sz="1600" b="1" dirty="0">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dirty="0">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        </a:t>
            </a:r>
            <a:r>
              <a:rPr lang="en-US" sz="1600" b="1" dirty="0" err="1">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System.out.printf</a:t>
            </a:r>
            <a:r>
              <a:rPr lang="en-US" sz="1600" b="1" dirty="0">
                <a:solidFill>
                  <a:schemeClr val="accent4"/>
                </a:solidFill>
                <a:latin typeface="Roboto Medium" panose="020B0604020202020204" pitchFamily="2" charset="0"/>
                <a:ea typeface="Roboto Medium" panose="020B0604020202020204" pitchFamily="2" charset="0"/>
                <a:cs typeface="Roboto Medium" panose="020B0604020202020204" pitchFamily="2" charset="0"/>
              </a:rPr>
              <a:t>(“hits %d \n", hits);</a:t>
            </a:r>
          </a:p>
          <a:p>
            <a:pPr marL="0" indent="0">
              <a:lnSpc>
                <a:spcPct val="120000"/>
              </a:lnSpc>
              <a:spcBef>
                <a:spcPts val="60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pi = (4 * ((double) (hits)) / </a:t>
            </a:r>
            <a:r>
              <a:rPr lang="en-US" sz="1600" b="1" dirty="0" err="1">
                <a:latin typeface="Roboto Medium" panose="020B0604020202020204" pitchFamily="2" charset="0"/>
                <a:ea typeface="Roboto Medium" panose="020B0604020202020204" pitchFamily="2" charset="0"/>
                <a:cs typeface="Roboto Medium" panose="020B0604020202020204" pitchFamily="2" charset="0"/>
              </a:rPr>
              <a:t>maxThrows</a:t>
            </a:r>
            <a:r>
              <a:rPr lang="en-US" sz="1600" b="1" dirty="0">
                <a:latin typeface="Roboto Medium" panose="020B0604020202020204" pitchFamily="2" charset="0"/>
                <a:ea typeface="Roboto Medium" panose="020B0604020202020204" pitchFamily="2" charset="0"/>
                <a:cs typeface="Roboto Medium" panose="020B0604020202020204" pitchFamily="2" charset="0"/>
              </a:rPr>
              <a:t>);</a:t>
            </a:r>
          </a:p>
          <a:p>
            <a:pPr marL="0" indent="0">
              <a:lnSpc>
                <a:spcPct val="120000"/>
              </a:lnSpc>
              <a:spcBef>
                <a:spcPts val="600"/>
              </a:spcBef>
              <a:buNone/>
            </a:pPr>
            <a:r>
              <a:rPr lang="en-US" sz="1600" b="1" dirty="0">
                <a:latin typeface="Roboto Medium" panose="020B0604020202020204" pitchFamily="2" charset="0"/>
                <a:ea typeface="Roboto Medium" panose="020B0604020202020204" pitchFamily="2" charset="0"/>
                <a:cs typeface="Roboto Medium" panose="020B0604020202020204" pitchFamily="2" charset="0"/>
              </a:rPr>
              <a:t>        </a:t>
            </a:r>
            <a:r>
              <a:rPr lang="en-US" sz="1600" b="1" dirty="0" err="1">
                <a:latin typeface="Roboto Medium" panose="020B0604020202020204" pitchFamily="2" charset="0"/>
                <a:ea typeface="Roboto Medium" panose="020B0604020202020204" pitchFamily="2" charset="0"/>
                <a:cs typeface="Roboto Medium" panose="020B0604020202020204" pitchFamily="2" charset="0"/>
              </a:rPr>
              <a:t>System.out.printf</a:t>
            </a:r>
            <a:r>
              <a:rPr lang="en-US" sz="1600" b="1" dirty="0">
                <a:latin typeface="Roboto Medium" panose="020B0604020202020204" pitchFamily="2" charset="0"/>
                <a:ea typeface="Roboto Medium" panose="020B0604020202020204" pitchFamily="2" charset="0"/>
                <a:cs typeface="Roboto Medium" panose="020B0604020202020204" pitchFamily="2" charset="0"/>
              </a:rPr>
              <a:t> ("Calculation of </a:t>
            </a:r>
            <a:r>
              <a:rPr lang="en-US" sz="1600" b="1" i="0" dirty="0">
                <a:effectLst/>
                <a:latin typeface="Roboto Medium" panose="020B0604020202020204" pitchFamily="2" charset="0"/>
                <a:ea typeface="Roboto Medium" panose="020B0604020202020204" pitchFamily="2" charset="0"/>
                <a:cs typeface="Roboto Medium" panose="020B0604020202020204" pitchFamily="2" charset="0"/>
              </a:rPr>
              <a:t>Pi: %1.5f", pi);</a:t>
            </a:r>
            <a:endParaRPr lang="en-US" sz="1600" b="1" dirty="0">
              <a:latin typeface="Roboto Medium" panose="020B0604020202020204" pitchFamily="2" charset="0"/>
              <a:ea typeface="Roboto Medium" panose="020B0604020202020204" pitchFamily="2" charset="0"/>
              <a:cs typeface="Roboto Medium" panose="020B0604020202020204" pitchFamily="2" charset="0"/>
            </a:endParaRPr>
          </a:p>
          <a:p>
            <a:pPr marL="0" indent="0">
              <a:lnSpc>
                <a:spcPct val="120000"/>
              </a:lnSpc>
              <a:spcBef>
                <a:spcPts val="600"/>
              </a:spcBef>
              <a:buNone/>
            </a:pPr>
            <a:r>
              <a:rPr lang="en-US" sz="1600" b="1" dirty="0">
                <a:solidFill>
                  <a:srgbClr val="92D050"/>
                </a:solidFill>
                <a:latin typeface="Roboto Medium" panose="020B0604020202020204" pitchFamily="2" charset="0"/>
                <a:ea typeface="Roboto Medium" panose="020B0604020202020204" pitchFamily="2" charset="0"/>
                <a:cs typeface="Roboto Medium" panose="020B0604020202020204" pitchFamily="2" charset="0"/>
              </a:rPr>
              <a:t>   }</a:t>
            </a:r>
            <a:endPar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endParaRPr>
          </a:p>
          <a:p>
            <a:pPr marL="0" indent="0">
              <a:lnSpc>
                <a:spcPct val="120000"/>
              </a:lnSpc>
              <a:spcBef>
                <a:spcPts val="600"/>
              </a:spcBef>
              <a:buNone/>
            </a:pPr>
            <a:r>
              <a:rPr lang="en-US" sz="1600" b="1" i="0" dirty="0">
                <a:solidFill>
                  <a:srgbClr val="92D050"/>
                </a:solidFill>
                <a:effectLst/>
                <a:latin typeface="Roboto Medium" panose="020B0604020202020204" pitchFamily="2" charset="0"/>
                <a:ea typeface="Roboto Medium" panose="020B0604020202020204" pitchFamily="2" charset="0"/>
                <a:cs typeface="Roboto Medium" panose="020B0604020202020204" pitchFamily="2" charset="0"/>
              </a:rPr>
              <a:t>}</a:t>
            </a:r>
          </a:p>
        </p:txBody>
      </p:sp>
      <p:pic>
        <p:nvPicPr>
          <p:cNvPr id="7" name="Picture 6">
            <a:extLst>
              <a:ext uri="{FF2B5EF4-FFF2-40B4-BE49-F238E27FC236}">
                <a16:creationId xmlns:a16="http://schemas.microsoft.com/office/drawing/2014/main" id="{C366E0EE-9D48-49CF-90DD-7056C3ADA7CD}"/>
              </a:ext>
            </a:extLst>
          </p:cNvPr>
          <p:cNvPicPr>
            <a:picLocks noChangeAspect="1"/>
          </p:cNvPicPr>
          <p:nvPr/>
        </p:nvPicPr>
        <p:blipFill>
          <a:blip r:embed="rId4"/>
          <a:stretch>
            <a:fillRect/>
          </a:stretch>
        </p:blipFill>
        <p:spPr>
          <a:xfrm>
            <a:off x="422157" y="5489944"/>
            <a:ext cx="3791479" cy="1162212"/>
          </a:xfrm>
          <a:prstGeom prst="rect">
            <a:avLst/>
          </a:prstGeom>
        </p:spPr>
      </p:pic>
    </p:spTree>
    <p:extLst>
      <p:ext uri="{BB962C8B-B14F-4D97-AF65-F5344CB8AC3E}">
        <p14:creationId xmlns:p14="http://schemas.microsoft.com/office/powerpoint/2010/main" val="212866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jury sports">
            <a:extLst>
              <a:ext uri="{FF2B5EF4-FFF2-40B4-BE49-F238E27FC236}">
                <a16:creationId xmlns:a16="http://schemas.microsoft.com/office/drawing/2014/main" id="{3E00E044-A5CC-D440-8FA7-0AF68F03BCA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85" y="928468"/>
            <a:ext cx="12188830" cy="500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2904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24206</TotalTime>
  <Words>7113</Words>
  <Application>Microsoft Office PowerPoint</Application>
  <PresentationFormat>Widescreen</PresentationFormat>
  <Paragraphs>878</Paragraphs>
  <Slides>86</Slides>
  <Notes>37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Arial</vt:lpstr>
      <vt:lpstr>Arial Rounded MT Bold</vt:lpstr>
      <vt:lpstr>Calibri</vt:lpstr>
      <vt:lpstr>Cambria Math</vt:lpstr>
      <vt:lpstr>Century Gothic</vt:lpstr>
      <vt:lpstr>Consolas</vt:lpstr>
      <vt:lpstr>Roboto</vt:lpstr>
      <vt:lpstr>Roboto Medium</vt:lpstr>
      <vt:lpstr>Vapor Trail</vt:lpstr>
      <vt:lpstr>Programming Merit Badge</vt:lpstr>
      <vt:lpstr>PowerPoint Presentation</vt:lpstr>
      <vt:lpstr>Requirements</vt:lpstr>
      <vt:lpstr>Requirements</vt:lpstr>
      <vt:lpstr>Requirements</vt:lpstr>
      <vt:lpstr>Requirements</vt:lpstr>
      <vt:lpstr>Safety</vt:lpstr>
      <vt:lpstr>PowerPoint Presentation</vt:lpstr>
      <vt:lpstr>PowerPoint Presentation</vt:lpstr>
      <vt:lpstr>RSIs - Repetitive Stress Injuries</vt:lpstr>
      <vt:lpstr>First Aid for RSIs</vt:lpstr>
      <vt:lpstr>Injury prevention</vt:lpstr>
      <vt:lpstr>Take breaks</vt:lpstr>
      <vt:lpstr>Ergonomics</vt:lpstr>
      <vt:lpstr>Electrical safety</vt:lpstr>
      <vt:lpstr>Additional pointers</vt:lpstr>
      <vt:lpstr>History of programming</vt:lpstr>
      <vt:lpstr>PowerPoint Presentation</vt:lpstr>
      <vt:lpstr>Before Computers</vt:lpstr>
      <vt:lpstr>PowerPoint Presentation</vt:lpstr>
      <vt:lpstr>Before Computers</vt:lpstr>
      <vt:lpstr>Before Computers</vt:lpstr>
      <vt:lpstr>First Computers</vt:lpstr>
      <vt:lpstr>First Computers</vt:lpstr>
      <vt:lpstr>Early Computers</vt:lpstr>
      <vt:lpstr>First computer bug   (it's literal)</vt:lpstr>
      <vt:lpstr>Pre-Modern Computers</vt:lpstr>
      <vt:lpstr>PowerPoint Presentation</vt:lpstr>
      <vt:lpstr>Modern Computers</vt:lpstr>
      <vt:lpstr>Architecting CPUs are fun!  Is there anyone you know? </vt:lpstr>
      <vt:lpstr>History of Programming</vt:lpstr>
      <vt:lpstr>History of Programming</vt:lpstr>
      <vt:lpstr>History of Programming</vt:lpstr>
      <vt:lpstr>PowerPoint Presentation</vt:lpstr>
      <vt:lpstr>Program to Execution</vt:lpstr>
      <vt:lpstr>PowerPoint Presentation</vt:lpstr>
      <vt:lpstr>Not everyone is good at this</vt:lpstr>
      <vt:lpstr>History of programming</vt:lpstr>
      <vt:lpstr>Additional pointers</vt:lpstr>
      <vt:lpstr>3. General knowledge</vt:lpstr>
      <vt:lpstr>Programming Now</vt:lpstr>
      <vt:lpstr>Programming Now</vt:lpstr>
      <vt:lpstr>PowerPoint Presentation</vt:lpstr>
      <vt:lpstr>Programming Language Types </vt:lpstr>
      <vt:lpstr>Programming Languages</vt:lpstr>
      <vt:lpstr>PowerPoint Presentation</vt:lpstr>
      <vt:lpstr>Programming Examples</vt:lpstr>
      <vt:lpstr>Programming Examples</vt:lpstr>
      <vt:lpstr>Programming Examples</vt:lpstr>
      <vt:lpstr>PowerPoint Presentation</vt:lpstr>
      <vt:lpstr>Programming Language Types </vt:lpstr>
      <vt:lpstr>PowerPoint Presentation</vt:lpstr>
      <vt:lpstr>Programmed Devices</vt:lpstr>
      <vt:lpstr>Additional pointers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Selling your software</vt:lpstr>
      <vt:lpstr>Software piracy</vt:lpstr>
      <vt:lpstr>Owning or licensing?</vt:lpstr>
      <vt:lpstr>Additional pointers</vt:lpstr>
      <vt:lpstr>5. Projects. Do the following:   a. With your counselor’s approval, choose a sample program. Modify the code or add a function or subroutine to it. Debug and demonstrate the modified program to your counselor.   b. With your counselor’s approval, choose a second programming language and development environment, different from those used for requirement 5a and in a different industry from 5a. Then write, debug, and demonstrate a functioning program to your counselor, using that language and environment.    c. With your counselor’s approval, choose a third programming language and development environment, different from those used for requirements 5a and 5b and in a different industry from 5a or 5b. Then write, debug, and demonstrate a functioning program to your counselor, using that language and environment.    d. Explain how the programs you wrote for requirements 5a, 5b, and 5c process inputs, how they make decisions based on those inputs, and how they provide outputs based on the decision making.</vt:lpstr>
      <vt:lpstr>PowerPoint Presentation</vt:lpstr>
      <vt:lpstr>Where is programming used?</vt:lpstr>
      <vt:lpstr>Careers in Programming</vt:lpstr>
      <vt:lpstr>Additional pointers</vt:lpstr>
      <vt:lpstr>PRogramming</vt:lpstr>
      <vt:lpstr>Requirements</vt:lpstr>
      <vt:lpstr>Let the ball bounce</vt:lpstr>
      <vt:lpstr>Internet of things</vt:lpstr>
      <vt:lpstr>Prolog</vt:lpstr>
      <vt:lpstr>Simulation for finding PI using JAVA</vt:lpstr>
      <vt:lpstr>Let’s learn some basic JAVA</vt:lpstr>
      <vt:lpstr>can we compute π? Or just eat it?</vt:lpstr>
      <vt:lpstr>Let’s Theoretically throw a dart </vt:lpstr>
      <vt:lpstr>LeT’s throw a thousand darts </vt:lpstr>
      <vt:lpstr>How Many Land inside the Circle </vt:lpstr>
      <vt:lpstr>Now calculate π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Merit Badge</dc:title>
  <dc:creator>Jean-Etienne Poirrier</dc:creator>
  <cp:lastModifiedBy>Rowland, Mark</cp:lastModifiedBy>
  <cp:revision>1</cp:revision>
  <dcterms:created xsi:type="dcterms:W3CDTF">2020-01-31T21:35:05Z</dcterms:created>
  <dcterms:modified xsi:type="dcterms:W3CDTF">2022-12-28T09:13:20Z</dcterms:modified>
</cp:coreProperties>
</file>